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  <p:sldMasterId id="2147483665" r:id="rId5"/>
  </p:sldMasterIdLst>
  <p:notesMasterIdLst>
    <p:notesMasterId r:id="rId14"/>
  </p:notesMasterIdLst>
  <p:sldIdLst>
    <p:sldId id="259" r:id="rId6"/>
    <p:sldId id="258" r:id="rId7"/>
    <p:sldId id="267" r:id="rId8"/>
    <p:sldId id="269" r:id="rId9"/>
    <p:sldId id="271" r:id="rId10"/>
    <p:sldId id="270" r:id="rId11"/>
    <p:sldId id="257" r:id="rId12"/>
    <p:sldId id="264" r:id="rId13"/>
  </p:sldIdLst>
  <p:sldSz cx="9144000" cy="5143500" type="screen16x9"/>
  <p:notesSz cx="6858000" cy="9144000"/>
  <p:embeddedFontLst>
    <p:embeddedFont>
      <p:font typeface="Elysio-Regular" panose="00000500000000000000" charset="0"/>
      <p:regular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4D4267-66A6-0693-0592-DF6A6E14C7CC}" v="674" dt="2024-04-22T08:47:10.675"/>
  </p1510:revLst>
</p1510:revInfo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64"/>
    <p:restoredTop sz="94694"/>
  </p:normalViewPr>
  <p:slideViewPr>
    <p:cSldViewPr snapToGrid="0" snapToObjects="1" showGuides="1">
      <p:cViewPr varScale="1">
        <p:scale>
          <a:sx n="88" d="100"/>
          <a:sy n="88" d="100"/>
        </p:scale>
        <p:origin x="592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McSwaine" userId="S::jo.mcswaine@twmuseums.org.uk::744a8784-e697-4175-ab41-aec485fa2989" providerId="AD" clId="Web-{85E4C7A6-86FF-5864-4097-A9C76FA90E69}"/>
    <pc:docChg chg="addSld delSld modSld sldOrd">
      <pc:chgData name="Jo McSwaine" userId="S::jo.mcswaine@twmuseums.org.uk::744a8784-e697-4175-ab41-aec485fa2989" providerId="AD" clId="Web-{85E4C7A6-86FF-5864-4097-A9C76FA90E69}" dt="2024-04-19T15:34:24.079" v="1760"/>
      <pc:docMkLst>
        <pc:docMk/>
      </pc:docMkLst>
      <pc:sldChg chg="modSp del ord">
        <pc:chgData name="Jo McSwaine" userId="S::jo.mcswaine@twmuseums.org.uk::744a8784-e697-4175-ab41-aec485fa2989" providerId="AD" clId="Web-{85E4C7A6-86FF-5864-4097-A9C76FA90E69}" dt="2024-04-19T14:50:43.178" v="1634"/>
        <pc:sldMkLst>
          <pc:docMk/>
          <pc:sldMk cId="1428716302" sldId="256"/>
        </pc:sldMkLst>
        <pc:spChg chg="mod">
          <ac:chgData name="Jo McSwaine" userId="S::jo.mcswaine@twmuseums.org.uk::744a8784-e697-4175-ab41-aec485fa2989" providerId="AD" clId="Web-{85E4C7A6-86FF-5864-4097-A9C76FA90E69}" dt="2024-04-19T10:48:50.485" v="65" actId="20577"/>
          <ac:spMkLst>
            <pc:docMk/>
            <pc:sldMk cId="1428716302" sldId="256"/>
            <ac:spMk id="3" creationId="{01179618-C101-7948-B728-BE7E01169378}"/>
          </ac:spMkLst>
        </pc:spChg>
      </pc:sldChg>
      <pc:sldChg chg="addSp delSp modSp">
        <pc:chgData name="Jo McSwaine" userId="S::jo.mcswaine@twmuseums.org.uk::744a8784-e697-4175-ab41-aec485fa2989" providerId="AD" clId="Web-{85E4C7A6-86FF-5864-4097-A9C76FA90E69}" dt="2024-04-19T15:34:24.079" v="1760"/>
        <pc:sldMkLst>
          <pc:docMk/>
          <pc:sldMk cId="2750092772" sldId="257"/>
        </pc:sldMkLst>
        <pc:spChg chg="del">
          <ac:chgData name="Jo McSwaine" userId="S::jo.mcswaine@twmuseums.org.uk::744a8784-e697-4175-ab41-aec485fa2989" providerId="AD" clId="Web-{85E4C7A6-86FF-5864-4097-A9C76FA90E69}" dt="2024-04-19T15:08:29.297" v="1754"/>
          <ac:spMkLst>
            <pc:docMk/>
            <pc:sldMk cId="2750092772" sldId="257"/>
            <ac:spMk id="3" creationId="{7A9FA1E7-F731-5D45-8F7B-67147C6E4DB7}"/>
          </ac:spMkLst>
        </pc:spChg>
        <pc:spChg chg="add mod">
          <ac:chgData name="Jo McSwaine" userId="S::jo.mcswaine@twmuseums.org.uk::744a8784-e697-4175-ab41-aec485fa2989" providerId="AD" clId="Web-{85E4C7A6-86FF-5864-4097-A9C76FA90E69}" dt="2024-04-19T15:08:29.297" v="1754"/>
          <ac:spMkLst>
            <pc:docMk/>
            <pc:sldMk cId="2750092772" sldId="257"/>
            <ac:spMk id="7" creationId="{82BFC272-B09D-B4DA-140B-B1F8987DED3A}"/>
          </ac:spMkLst>
        </pc:spChg>
        <pc:picChg chg="add del mod">
          <ac:chgData name="Jo McSwaine" userId="S::jo.mcswaine@twmuseums.org.uk::744a8784-e697-4175-ab41-aec485fa2989" providerId="AD" clId="Web-{85E4C7A6-86FF-5864-4097-A9C76FA90E69}" dt="2024-04-19T15:02:02.563" v="1648"/>
          <ac:picMkLst>
            <pc:docMk/>
            <pc:sldMk cId="2750092772" sldId="257"/>
            <ac:picMk id="4" creationId="{836BCD74-6705-FD87-959A-F572E219875D}"/>
          </ac:picMkLst>
        </pc:picChg>
        <pc:picChg chg="add mod">
          <ac:chgData name="Jo McSwaine" userId="S::jo.mcswaine@twmuseums.org.uk::744a8784-e697-4175-ab41-aec485fa2989" providerId="AD" clId="Web-{85E4C7A6-86FF-5864-4097-A9C76FA90E69}" dt="2024-04-19T15:08:25.578" v="1753" actId="1076"/>
          <ac:picMkLst>
            <pc:docMk/>
            <pc:sldMk cId="2750092772" sldId="257"/>
            <ac:picMk id="5" creationId="{ECA7FCCC-8C44-4B84-9C15-EFEBC0AF566D}"/>
          </ac:picMkLst>
        </pc:picChg>
        <pc:picChg chg="add mod">
          <ac:chgData name="Jo McSwaine" userId="S::jo.mcswaine@twmuseums.org.uk::744a8784-e697-4175-ab41-aec485fa2989" providerId="AD" clId="Web-{85E4C7A6-86FF-5864-4097-A9C76FA90E69}" dt="2024-04-19T15:10:03.863" v="1756" actId="1076"/>
          <ac:picMkLst>
            <pc:docMk/>
            <pc:sldMk cId="2750092772" sldId="257"/>
            <ac:picMk id="8" creationId="{8FB1DFF6-A75D-8684-CE59-3A3B89FD2C90}"/>
          </ac:picMkLst>
        </pc:picChg>
        <pc:picChg chg="add del mod">
          <ac:chgData name="Jo McSwaine" userId="S::jo.mcswaine@twmuseums.org.uk::744a8784-e697-4175-ab41-aec485fa2989" providerId="AD" clId="Web-{85E4C7A6-86FF-5864-4097-A9C76FA90E69}" dt="2024-04-19T15:34:24.079" v="1760"/>
          <ac:picMkLst>
            <pc:docMk/>
            <pc:sldMk cId="2750092772" sldId="257"/>
            <ac:picMk id="9" creationId="{48E24818-77BC-AD2A-7E2B-169BD40CADD7}"/>
          </ac:picMkLst>
        </pc:picChg>
        <pc:picChg chg="add del mod">
          <ac:chgData name="Jo McSwaine" userId="S::jo.mcswaine@twmuseums.org.uk::744a8784-e697-4175-ab41-aec485fa2989" providerId="AD" clId="Web-{85E4C7A6-86FF-5864-4097-A9C76FA90E69}" dt="2024-04-19T15:34:22.298" v="1759"/>
          <ac:picMkLst>
            <pc:docMk/>
            <pc:sldMk cId="2750092772" sldId="257"/>
            <ac:picMk id="10" creationId="{B3A0C6DA-529A-159A-49AD-9EC688C27F30}"/>
          </ac:picMkLst>
        </pc:picChg>
      </pc:sldChg>
      <pc:sldChg chg="addSp delSp modSp ord">
        <pc:chgData name="Jo McSwaine" userId="S::jo.mcswaine@twmuseums.org.uk::744a8784-e697-4175-ab41-aec485fa2989" providerId="AD" clId="Web-{85E4C7A6-86FF-5864-4097-A9C76FA90E69}" dt="2024-04-19T15:06:23.011" v="1738" actId="20577"/>
        <pc:sldMkLst>
          <pc:docMk/>
          <pc:sldMk cId="521748473" sldId="258"/>
        </pc:sldMkLst>
        <pc:spChg chg="del">
          <ac:chgData name="Jo McSwaine" userId="S::jo.mcswaine@twmuseums.org.uk::744a8784-e697-4175-ab41-aec485fa2989" providerId="AD" clId="Web-{85E4C7A6-86FF-5864-4097-A9C76FA90E69}" dt="2024-04-19T14:41:06.594" v="1552"/>
          <ac:spMkLst>
            <pc:docMk/>
            <pc:sldMk cId="521748473" sldId="258"/>
            <ac:spMk id="3" creationId="{16672B85-1468-CF4B-8820-E5DD634AA379}"/>
          </ac:spMkLst>
        </pc:spChg>
        <pc:spChg chg="add del mod">
          <ac:chgData name="Jo McSwaine" userId="S::jo.mcswaine@twmuseums.org.uk::744a8784-e697-4175-ab41-aec485fa2989" providerId="AD" clId="Web-{85E4C7A6-86FF-5864-4097-A9C76FA90E69}" dt="2024-04-19T14:41:16.016" v="1555"/>
          <ac:spMkLst>
            <pc:docMk/>
            <pc:sldMk cId="521748473" sldId="258"/>
            <ac:spMk id="7" creationId="{0F33E5B3-8652-8B44-9276-A78F0C20E583}"/>
          </ac:spMkLst>
        </pc:spChg>
        <pc:spChg chg="add mod">
          <ac:chgData name="Jo McSwaine" userId="S::jo.mcswaine@twmuseums.org.uk::744a8784-e697-4175-ab41-aec485fa2989" providerId="AD" clId="Web-{85E4C7A6-86FF-5864-4097-A9C76FA90E69}" dt="2024-04-19T15:06:23.011" v="1738" actId="20577"/>
          <ac:spMkLst>
            <pc:docMk/>
            <pc:sldMk cId="521748473" sldId="258"/>
            <ac:spMk id="9" creationId="{325C8A9B-A4B4-40A3-0E35-2729BCB1F4BF}"/>
          </ac:spMkLst>
        </pc:spChg>
        <pc:picChg chg="add del mod modCrop">
          <ac:chgData name="Jo McSwaine" userId="S::jo.mcswaine@twmuseums.org.uk::744a8784-e697-4175-ab41-aec485fa2989" providerId="AD" clId="Web-{85E4C7A6-86FF-5864-4097-A9C76FA90E69}" dt="2024-04-19T15:03:53.036" v="1668"/>
          <ac:picMkLst>
            <pc:docMk/>
            <pc:sldMk cId="521748473" sldId="258"/>
            <ac:picMk id="10" creationId="{C03F4ABA-396B-265B-01ED-2904600B9364}"/>
          </ac:picMkLst>
        </pc:picChg>
        <pc:picChg chg="add mod modCrop">
          <ac:chgData name="Jo McSwaine" userId="S::jo.mcswaine@twmuseums.org.uk::744a8784-e697-4175-ab41-aec485fa2989" providerId="AD" clId="Web-{85E4C7A6-86FF-5864-4097-A9C76FA90E69}" dt="2024-04-19T15:05:38.540" v="1696" actId="14100"/>
          <ac:picMkLst>
            <pc:docMk/>
            <pc:sldMk cId="521748473" sldId="258"/>
            <ac:picMk id="11" creationId="{336DFA70-0A5C-2695-998E-49B666A5B4D7}"/>
          </ac:picMkLst>
        </pc:picChg>
      </pc:sldChg>
      <pc:sldChg chg="addSp delSp modSp">
        <pc:chgData name="Jo McSwaine" userId="S::jo.mcswaine@twmuseums.org.uk::744a8784-e697-4175-ab41-aec485fa2989" providerId="AD" clId="Web-{85E4C7A6-86FF-5864-4097-A9C76FA90E69}" dt="2024-04-19T11:34:06.180" v="235" actId="1076"/>
        <pc:sldMkLst>
          <pc:docMk/>
          <pc:sldMk cId="1055796409" sldId="259"/>
        </pc:sldMkLst>
        <pc:spChg chg="add del mod">
          <ac:chgData name="Jo McSwaine" userId="S::jo.mcswaine@twmuseums.org.uk::744a8784-e697-4175-ab41-aec485fa2989" providerId="AD" clId="Web-{85E4C7A6-86FF-5864-4097-A9C76FA90E69}" dt="2024-04-19T11:33:48.148" v="231" actId="1076"/>
          <ac:spMkLst>
            <pc:docMk/>
            <pc:sldMk cId="1055796409" sldId="259"/>
            <ac:spMk id="3" creationId="{27542C02-045E-5E4C-ABAB-D11BA878C406}"/>
          </ac:spMkLst>
        </pc:spChg>
        <pc:spChg chg="del">
          <ac:chgData name="Jo McSwaine" userId="S::jo.mcswaine@twmuseums.org.uk::744a8784-e697-4175-ab41-aec485fa2989" providerId="AD" clId="Web-{85E4C7A6-86FF-5864-4097-A9C76FA90E69}" dt="2024-04-19T11:26:44.653" v="157"/>
          <ac:spMkLst>
            <pc:docMk/>
            <pc:sldMk cId="1055796409" sldId="259"/>
            <ac:spMk id="4" creationId="{41C718A8-28F4-2B47-A44D-8F06D82BE9F7}"/>
          </ac:spMkLst>
        </pc:spChg>
        <pc:spChg chg="del">
          <ac:chgData name="Jo McSwaine" userId="S::jo.mcswaine@twmuseums.org.uk::744a8784-e697-4175-ab41-aec485fa2989" providerId="AD" clId="Web-{85E4C7A6-86FF-5864-4097-A9C76FA90E69}" dt="2024-04-19T11:26:44.653" v="156"/>
          <ac:spMkLst>
            <pc:docMk/>
            <pc:sldMk cId="1055796409" sldId="259"/>
            <ac:spMk id="5" creationId="{9F0C4891-629B-D147-91A7-FABB91AB7346}"/>
          </ac:spMkLst>
        </pc:spChg>
        <pc:spChg chg="add mod">
          <ac:chgData name="Jo McSwaine" userId="S::jo.mcswaine@twmuseums.org.uk::744a8784-e697-4175-ab41-aec485fa2989" providerId="AD" clId="Web-{85E4C7A6-86FF-5864-4097-A9C76FA90E69}" dt="2024-04-19T11:33:56.633" v="233" actId="1076"/>
          <ac:spMkLst>
            <pc:docMk/>
            <pc:sldMk cId="1055796409" sldId="259"/>
            <ac:spMk id="13" creationId="{31C12B48-61A4-1167-9ED3-48329ACDE94B}"/>
          </ac:spMkLst>
        </pc:spChg>
        <pc:grpChg chg="add mod">
          <ac:chgData name="Jo McSwaine" userId="S::jo.mcswaine@twmuseums.org.uk::744a8784-e697-4175-ab41-aec485fa2989" providerId="AD" clId="Web-{85E4C7A6-86FF-5864-4097-A9C76FA90E69}" dt="2024-04-19T11:34:06.180" v="235" actId="1076"/>
          <ac:grpSpMkLst>
            <pc:docMk/>
            <pc:sldMk cId="1055796409" sldId="259"/>
            <ac:grpSpMk id="12" creationId="{B8CC850E-3B42-7997-8805-EAA713403489}"/>
          </ac:grpSpMkLst>
        </pc:grpChg>
        <pc:picChg chg="add mod">
          <ac:chgData name="Jo McSwaine" userId="S::jo.mcswaine@twmuseums.org.uk::744a8784-e697-4175-ab41-aec485fa2989" providerId="AD" clId="Web-{85E4C7A6-86FF-5864-4097-A9C76FA90E69}" dt="2024-04-19T11:25:36.354" v="148" actId="1076"/>
          <ac:picMkLst>
            <pc:docMk/>
            <pc:sldMk cId="1055796409" sldId="259"/>
            <ac:picMk id="7" creationId="{D875CFB6-E3D8-BC87-5C47-F1204DF4C560}"/>
          </ac:picMkLst>
        </pc:picChg>
        <pc:picChg chg="add del mod">
          <ac:chgData name="Jo McSwaine" userId="S::jo.mcswaine@twmuseums.org.uk::744a8784-e697-4175-ab41-aec485fa2989" providerId="AD" clId="Web-{85E4C7A6-86FF-5864-4097-A9C76FA90E69}" dt="2024-04-19T11:33:14.226" v="227"/>
          <ac:picMkLst>
            <pc:docMk/>
            <pc:sldMk cId="1055796409" sldId="259"/>
            <ac:picMk id="9" creationId="{0918B263-2466-8D76-8BB7-6C786A22B54C}"/>
          </ac:picMkLst>
        </pc:picChg>
        <pc:picChg chg="add">
          <ac:chgData name="Jo McSwaine" userId="S::jo.mcswaine@twmuseums.org.uk::744a8784-e697-4175-ab41-aec485fa2989" providerId="AD" clId="Web-{85E4C7A6-86FF-5864-4097-A9C76FA90E69}" dt="2024-04-19T11:25:05.791" v="142"/>
          <ac:picMkLst>
            <pc:docMk/>
            <pc:sldMk cId="1055796409" sldId="259"/>
            <ac:picMk id="11" creationId="{61A583D0-4E91-08A8-352A-6564F187B424}"/>
          </ac:picMkLst>
        </pc:picChg>
        <pc:picChg chg="add del mod">
          <ac:chgData name="Jo McSwaine" userId="S::jo.mcswaine@twmuseums.org.uk::744a8784-e697-4175-ab41-aec485fa2989" providerId="AD" clId="Web-{85E4C7A6-86FF-5864-4097-A9C76FA90E69}" dt="2024-04-19T11:33:11.851" v="226"/>
          <ac:picMkLst>
            <pc:docMk/>
            <pc:sldMk cId="1055796409" sldId="259"/>
            <ac:picMk id="14" creationId="{FE1AF6CE-FE82-E69D-644E-8F86221B0F42}"/>
          </ac:picMkLst>
        </pc:picChg>
      </pc:sldChg>
      <pc:sldChg chg="modSp del">
        <pc:chgData name="Jo McSwaine" userId="S::jo.mcswaine@twmuseums.org.uk::744a8784-e697-4175-ab41-aec485fa2989" providerId="AD" clId="Web-{85E4C7A6-86FF-5864-4097-A9C76FA90E69}" dt="2024-04-19T14:43:59.882" v="1569"/>
        <pc:sldMkLst>
          <pc:docMk/>
          <pc:sldMk cId="2911260607" sldId="260"/>
        </pc:sldMkLst>
        <pc:spChg chg="mod">
          <ac:chgData name="Jo McSwaine" userId="S::jo.mcswaine@twmuseums.org.uk::744a8784-e697-4175-ab41-aec485fa2989" providerId="AD" clId="Web-{85E4C7A6-86FF-5864-4097-A9C76FA90E69}" dt="2024-04-19T14:30:13.163" v="976" actId="20577"/>
          <ac:spMkLst>
            <pc:docMk/>
            <pc:sldMk cId="2911260607" sldId="260"/>
            <ac:spMk id="8" creationId="{87534033-90D2-8E44-8947-23B8A2E235FD}"/>
          </ac:spMkLst>
        </pc:spChg>
      </pc:sldChg>
      <pc:sldChg chg="modSp del">
        <pc:chgData name="Jo McSwaine" userId="S::jo.mcswaine@twmuseums.org.uk::744a8784-e697-4175-ab41-aec485fa2989" providerId="AD" clId="Web-{85E4C7A6-86FF-5864-4097-A9C76FA90E69}" dt="2024-04-19T14:50:26.740" v="1630"/>
        <pc:sldMkLst>
          <pc:docMk/>
          <pc:sldMk cId="3802095963" sldId="261"/>
        </pc:sldMkLst>
        <pc:spChg chg="mod">
          <ac:chgData name="Jo McSwaine" userId="S::jo.mcswaine@twmuseums.org.uk::744a8784-e697-4175-ab41-aec485fa2989" providerId="AD" clId="Web-{85E4C7A6-86FF-5864-4097-A9C76FA90E69}" dt="2024-04-19T14:44:31.649" v="1577" actId="20577"/>
          <ac:spMkLst>
            <pc:docMk/>
            <pc:sldMk cId="3802095963" sldId="261"/>
            <ac:spMk id="2" creationId="{8CD30500-DA78-7942-A461-6AAF17DEA726}"/>
          </ac:spMkLst>
        </pc:spChg>
        <pc:spChg chg="mod">
          <ac:chgData name="Jo McSwaine" userId="S::jo.mcswaine@twmuseums.org.uk::744a8784-e697-4175-ab41-aec485fa2989" providerId="AD" clId="Web-{85E4C7A6-86FF-5864-4097-A9C76FA90E69}" dt="2024-04-19T14:50:25.850" v="1629" actId="20577"/>
          <ac:spMkLst>
            <pc:docMk/>
            <pc:sldMk cId="3802095963" sldId="261"/>
            <ac:spMk id="4" creationId="{14D7D258-230E-8648-B38F-E19547C27FD6}"/>
          </ac:spMkLst>
        </pc:spChg>
      </pc:sldChg>
      <pc:sldChg chg="del">
        <pc:chgData name="Jo McSwaine" userId="S::jo.mcswaine@twmuseums.org.uk::744a8784-e697-4175-ab41-aec485fa2989" providerId="AD" clId="Web-{85E4C7A6-86FF-5864-4097-A9C76FA90E69}" dt="2024-04-19T14:50:30.147" v="1631"/>
        <pc:sldMkLst>
          <pc:docMk/>
          <pc:sldMk cId="1679068549" sldId="262"/>
        </pc:sldMkLst>
      </pc:sldChg>
      <pc:sldChg chg="del">
        <pc:chgData name="Jo McSwaine" userId="S::jo.mcswaine@twmuseums.org.uk::744a8784-e697-4175-ab41-aec485fa2989" providerId="AD" clId="Web-{85E4C7A6-86FF-5864-4097-A9C76FA90E69}" dt="2024-04-19T14:50:31.662" v="1632"/>
        <pc:sldMkLst>
          <pc:docMk/>
          <pc:sldMk cId="1951193508" sldId="263"/>
        </pc:sldMkLst>
      </pc:sldChg>
      <pc:sldChg chg="del">
        <pc:chgData name="Jo McSwaine" userId="S::jo.mcswaine@twmuseums.org.uk::744a8784-e697-4175-ab41-aec485fa2989" providerId="AD" clId="Web-{85E4C7A6-86FF-5864-4097-A9C76FA90E69}" dt="2024-04-19T10:50:10.645" v="115"/>
        <pc:sldMkLst>
          <pc:docMk/>
          <pc:sldMk cId="487911184" sldId="265"/>
        </pc:sldMkLst>
      </pc:sldChg>
      <pc:sldChg chg="del">
        <pc:chgData name="Jo McSwaine" userId="S::jo.mcswaine@twmuseums.org.uk::744a8784-e697-4175-ab41-aec485fa2989" providerId="AD" clId="Web-{85E4C7A6-86FF-5864-4097-A9C76FA90E69}" dt="2024-04-19T14:50:33.131" v="1633"/>
        <pc:sldMkLst>
          <pc:docMk/>
          <pc:sldMk cId="2230663679" sldId="266"/>
        </pc:sldMkLst>
      </pc:sldChg>
      <pc:sldChg chg="addSp delSp modSp">
        <pc:chgData name="Jo McSwaine" userId="S::jo.mcswaine@twmuseums.org.uk::744a8784-e697-4175-ab41-aec485fa2989" providerId="AD" clId="Web-{85E4C7A6-86FF-5864-4097-A9C76FA90E69}" dt="2024-04-19T15:08:15.780" v="1748"/>
        <pc:sldMkLst>
          <pc:docMk/>
          <pc:sldMk cId="2753822131" sldId="267"/>
        </pc:sldMkLst>
        <pc:spChg chg="mod">
          <ac:chgData name="Jo McSwaine" userId="S::jo.mcswaine@twmuseums.org.uk::744a8784-e697-4175-ab41-aec485fa2989" providerId="AD" clId="Web-{85E4C7A6-86FF-5864-4097-A9C76FA90E69}" dt="2024-04-19T11:41:45.942" v="243" actId="20577"/>
          <ac:spMkLst>
            <pc:docMk/>
            <pc:sldMk cId="2753822131" sldId="267"/>
            <ac:spMk id="2" creationId="{AADBE626-B05A-2645-8A97-081AF117F494}"/>
          </ac:spMkLst>
        </pc:spChg>
        <pc:spChg chg="del">
          <ac:chgData name="Jo McSwaine" userId="S::jo.mcswaine@twmuseums.org.uk::744a8784-e697-4175-ab41-aec485fa2989" providerId="AD" clId="Web-{85E4C7A6-86FF-5864-4097-A9C76FA90E69}" dt="2024-04-19T10:50:07.348" v="114"/>
          <ac:spMkLst>
            <pc:docMk/>
            <pc:sldMk cId="2753822131" sldId="267"/>
            <ac:spMk id="9" creationId="{2DA6239D-6251-194F-9962-FAC60BE3DE4C}"/>
          </ac:spMkLst>
        </pc:spChg>
        <pc:spChg chg="del">
          <ac:chgData name="Jo McSwaine" userId="S::jo.mcswaine@twmuseums.org.uk::744a8784-e697-4175-ab41-aec485fa2989" providerId="AD" clId="Web-{85E4C7A6-86FF-5864-4097-A9C76FA90E69}" dt="2024-04-19T10:50:07.348" v="113"/>
          <ac:spMkLst>
            <pc:docMk/>
            <pc:sldMk cId="2753822131" sldId="267"/>
            <ac:spMk id="16" creationId="{02507788-C151-FB4E-8067-1D8F5D822459}"/>
          </ac:spMkLst>
        </pc:spChg>
        <pc:spChg chg="del">
          <ac:chgData name="Jo McSwaine" userId="S::jo.mcswaine@twmuseums.org.uk::744a8784-e697-4175-ab41-aec485fa2989" providerId="AD" clId="Web-{85E4C7A6-86FF-5864-4097-A9C76FA90E69}" dt="2024-04-19T10:50:07.332" v="112"/>
          <ac:spMkLst>
            <pc:docMk/>
            <pc:sldMk cId="2753822131" sldId="267"/>
            <ac:spMk id="17" creationId="{4EC737D2-4F58-0B41-8DB7-CC1F5E5A8309}"/>
          </ac:spMkLst>
        </pc:spChg>
        <pc:spChg chg="del">
          <ac:chgData name="Jo McSwaine" userId="S::jo.mcswaine@twmuseums.org.uk::744a8784-e697-4175-ab41-aec485fa2989" providerId="AD" clId="Web-{85E4C7A6-86FF-5864-4097-A9C76FA90E69}" dt="2024-04-19T10:50:07.332" v="111"/>
          <ac:spMkLst>
            <pc:docMk/>
            <pc:sldMk cId="2753822131" sldId="267"/>
            <ac:spMk id="18" creationId="{E25A68C9-F831-9A46-BF67-113EE4123307}"/>
          </ac:spMkLst>
        </pc:spChg>
        <pc:spChg chg="del">
          <ac:chgData name="Jo McSwaine" userId="S::jo.mcswaine@twmuseums.org.uk::744a8784-e697-4175-ab41-aec485fa2989" providerId="AD" clId="Web-{85E4C7A6-86FF-5864-4097-A9C76FA90E69}" dt="2024-04-19T10:50:07.332" v="110"/>
          <ac:spMkLst>
            <pc:docMk/>
            <pc:sldMk cId="2753822131" sldId="267"/>
            <ac:spMk id="22" creationId="{9C076F42-00B6-3B44-B6ED-E1F685E3CAE9}"/>
          </ac:spMkLst>
        </pc:spChg>
        <pc:spChg chg="del">
          <ac:chgData name="Jo McSwaine" userId="S::jo.mcswaine@twmuseums.org.uk::744a8784-e697-4175-ab41-aec485fa2989" providerId="AD" clId="Web-{85E4C7A6-86FF-5864-4097-A9C76FA90E69}" dt="2024-04-19T10:50:07.332" v="109"/>
          <ac:spMkLst>
            <pc:docMk/>
            <pc:sldMk cId="2753822131" sldId="267"/>
            <ac:spMk id="23" creationId="{605954D7-5E23-C14C-9A8E-4D60CA08E4E8}"/>
          </ac:spMkLst>
        </pc:spChg>
        <pc:spChg chg="del">
          <ac:chgData name="Jo McSwaine" userId="S::jo.mcswaine@twmuseums.org.uk::744a8784-e697-4175-ab41-aec485fa2989" providerId="AD" clId="Web-{85E4C7A6-86FF-5864-4097-A9C76FA90E69}" dt="2024-04-19T10:50:07.332" v="108"/>
          <ac:spMkLst>
            <pc:docMk/>
            <pc:sldMk cId="2753822131" sldId="267"/>
            <ac:spMk id="24" creationId="{4CD168DF-2128-6340-95DB-254341EE13DE}"/>
          </ac:spMkLst>
        </pc:spChg>
        <pc:graphicFrameChg chg="mod modGraphic">
          <ac:chgData name="Jo McSwaine" userId="S::jo.mcswaine@twmuseums.org.uk::744a8784-e697-4175-ab41-aec485fa2989" providerId="AD" clId="Web-{85E4C7A6-86FF-5864-4097-A9C76FA90E69}" dt="2024-04-19T11:39:39.330" v="237" actId="14100"/>
          <ac:graphicFrameMkLst>
            <pc:docMk/>
            <pc:sldMk cId="2753822131" sldId="267"/>
            <ac:graphicFrameMk id="5" creationId="{07AE9CB9-3C9C-C14D-5539-6C3F82BC5E8B}"/>
          </ac:graphicFrameMkLst>
        </pc:graphicFrameChg>
        <pc:graphicFrameChg chg="add del mod">
          <ac:chgData name="Jo McSwaine" userId="S::jo.mcswaine@twmuseums.org.uk::744a8784-e697-4175-ab41-aec485fa2989" providerId="AD" clId="Web-{85E4C7A6-86FF-5864-4097-A9C76FA90E69}" dt="2024-04-19T10:50:04.051" v="107"/>
          <ac:graphicFrameMkLst>
            <pc:docMk/>
            <pc:sldMk cId="2753822131" sldId="267"/>
            <ac:graphicFrameMk id="90" creationId="{B1704C84-2EAC-CBB5-2DC3-C163205E775E}"/>
          </ac:graphicFrameMkLst>
        </pc:graphicFrameChg>
        <pc:picChg chg="add del mod">
          <ac:chgData name="Jo McSwaine" userId="S::jo.mcswaine@twmuseums.org.uk::744a8784-e697-4175-ab41-aec485fa2989" providerId="AD" clId="Web-{85E4C7A6-86FF-5864-4097-A9C76FA90E69}" dt="2024-04-19T15:02:53.190" v="1655"/>
          <ac:picMkLst>
            <pc:docMk/>
            <pc:sldMk cId="2753822131" sldId="267"/>
            <ac:picMk id="34" creationId="{321694BE-5A03-A308-9195-45542A3794EF}"/>
          </ac:picMkLst>
        </pc:picChg>
        <pc:picChg chg="add del mod">
          <ac:chgData name="Jo McSwaine" userId="S::jo.mcswaine@twmuseums.org.uk::744a8784-e697-4175-ab41-aec485fa2989" providerId="AD" clId="Web-{85E4C7A6-86FF-5864-4097-A9C76FA90E69}" dt="2024-04-19T15:03:19.472" v="1658"/>
          <ac:picMkLst>
            <pc:docMk/>
            <pc:sldMk cId="2753822131" sldId="267"/>
            <ac:picMk id="42" creationId="{D6BC59B9-9DD8-640B-33EC-44C7B5686EE0}"/>
          </ac:picMkLst>
        </pc:picChg>
        <pc:picChg chg="add del mod">
          <ac:chgData name="Jo McSwaine" userId="S::jo.mcswaine@twmuseums.org.uk::744a8784-e697-4175-ab41-aec485fa2989" providerId="AD" clId="Web-{85E4C7A6-86FF-5864-4097-A9C76FA90E69}" dt="2024-04-19T15:03:41.458" v="1663"/>
          <ac:picMkLst>
            <pc:docMk/>
            <pc:sldMk cId="2753822131" sldId="267"/>
            <ac:picMk id="43" creationId="{688B5D97-B036-3074-BC9E-60C4A59657C9}"/>
          </ac:picMkLst>
        </pc:picChg>
        <pc:picChg chg="add del mod">
          <ac:chgData name="Jo McSwaine" userId="S::jo.mcswaine@twmuseums.org.uk::744a8784-e697-4175-ab41-aec485fa2989" providerId="AD" clId="Web-{85E4C7A6-86FF-5864-4097-A9C76FA90E69}" dt="2024-04-19T15:04:38.804" v="1681"/>
          <ac:picMkLst>
            <pc:docMk/>
            <pc:sldMk cId="2753822131" sldId="267"/>
            <ac:picMk id="44" creationId="{86D50AE9-A62C-6AB5-E10A-C3E62A99BB39}"/>
          </ac:picMkLst>
        </pc:picChg>
        <pc:picChg chg="add del mod modCrop">
          <ac:chgData name="Jo McSwaine" userId="S::jo.mcswaine@twmuseums.org.uk::744a8784-e697-4175-ab41-aec485fa2989" providerId="AD" clId="Web-{85E4C7A6-86FF-5864-4097-A9C76FA90E69}" dt="2024-04-19T15:08:15.780" v="1748"/>
          <ac:picMkLst>
            <pc:docMk/>
            <pc:sldMk cId="2753822131" sldId="267"/>
            <ac:picMk id="45" creationId="{45E33F7E-EBF4-E0B9-1A86-BD9517E5148E}"/>
          </ac:picMkLst>
        </pc:picChg>
      </pc:sldChg>
      <pc:sldChg chg="add del replId">
        <pc:chgData name="Jo McSwaine" userId="S::jo.mcswaine@twmuseums.org.uk::744a8784-e697-4175-ab41-aec485fa2989" providerId="AD" clId="Web-{85E4C7A6-86FF-5864-4097-A9C76FA90E69}" dt="2024-04-19T10:42:44.612" v="27"/>
        <pc:sldMkLst>
          <pc:docMk/>
          <pc:sldMk cId="3272559676" sldId="268"/>
        </pc:sldMkLst>
      </pc:sldChg>
      <pc:sldChg chg="addSp delSp modSp add replId">
        <pc:chgData name="Jo McSwaine" userId="S::jo.mcswaine@twmuseums.org.uk::744a8784-e697-4175-ab41-aec485fa2989" providerId="AD" clId="Web-{85E4C7A6-86FF-5864-4097-A9C76FA90E69}" dt="2024-04-19T11:49:56.205" v="343"/>
        <pc:sldMkLst>
          <pc:docMk/>
          <pc:sldMk cId="3329300667" sldId="269"/>
        </pc:sldMkLst>
        <pc:spChg chg="del">
          <ac:chgData name="Jo McSwaine" userId="S::jo.mcswaine@twmuseums.org.uk::744a8784-e697-4175-ab41-aec485fa2989" providerId="AD" clId="Web-{85E4C7A6-86FF-5864-4097-A9C76FA90E69}" dt="2024-04-19T10:50:18.239" v="123"/>
          <ac:spMkLst>
            <pc:docMk/>
            <pc:sldMk cId="3329300667" sldId="269"/>
            <ac:spMk id="9" creationId="{2DA6239D-6251-194F-9962-FAC60BE3DE4C}"/>
          </ac:spMkLst>
        </pc:spChg>
        <pc:spChg chg="del">
          <ac:chgData name="Jo McSwaine" userId="S::jo.mcswaine@twmuseums.org.uk::744a8784-e697-4175-ab41-aec485fa2989" providerId="AD" clId="Web-{85E4C7A6-86FF-5864-4097-A9C76FA90E69}" dt="2024-04-19T10:50:18.239" v="122"/>
          <ac:spMkLst>
            <pc:docMk/>
            <pc:sldMk cId="3329300667" sldId="269"/>
            <ac:spMk id="16" creationId="{02507788-C151-FB4E-8067-1D8F5D822459}"/>
          </ac:spMkLst>
        </pc:spChg>
        <pc:spChg chg="del">
          <ac:chgData name="Jo McSwaine" userId="S::jo.mcswaine@twmuseums.org.uk::744a8784-e697-4175-ab41-aec485fa2989" providerId="AD" clId="Web-{85E4C7A6-86FF-5864-4097-A9C76FA90E69}" dt="2024-04-19T10:50:18.239" v="121"/>
          <ac:spMkLst>
            <pc:docMk/>
            <pc:sldMk cId="3329300667" sldId="269"/>
            <ac:spMk id="17" creationId="{4EC737D2-4F58-0B41-8DB7-CC1F5E5A8309}"/>
          </ac:spMkLst>
        </pc:spChg>
        <pc:spChg chg="del">
          <ac:chgData name="Jo McSwaine" userId="S::jo.mcswaine@twmuseums.org.uk::744a8784-e697-4175-ab41-aec485fa2989" providerId="AD" clId="Web-{85E4C7A6-86FF-5864-4097-A9C76FA90E69}" dt="2024-04-19T10:50:18.239" v="120"/>
          <ac:spMkLst>
            <pc:docMk/>
            <pc:sldMk cId="3329300667" sldId="269"/>
            <ac:spMk id="18" creationId="{E25A68C9-F831-9A46-BF67-113EE4123307}"/>
          </ac:spMkLst>
        </pc:spChg>
        <pc:spChg chg="del">
          <ac:chgData name="Jo McSwaine" userId="S::jo.mcswaine@twmuseums.org.uk::744a8784-e697-4175-ab41-aec485fa2989" providerId="AD" clId="Web-{85E4C7A6-86FF-5864-4097-A9C76FA90E69}" dt="2024-04-19T10:50:18.239" v="119"/>
          <ac:spMkLst>
            <pc:docMk/>
            <pc:sldMk cId="3329300667" sldId="269"/>
            <ac:spMk id="22" creationId="{9C076F42-00B6-3B44-B6ED-E1F685E3CAE9}"/>
          </ac:spMkLst>
        </pc:spChg>
        <pc:spChg chg="del">
          <ac:chgData name="Jo McSwaine" userId="S::jo.mcswaine@twmuseums.org.uk::744a8784-e697-4175-ab41-aec485fa2989" providerId="AD" clId="Web-{85E4C7A6-86FF-5864-4097-A9C76FA90E69}" dt="2024-04-19T10:50:18.239" v="118"/>
          <ac:spMkLst>
            <pc:docMk/>
            <pc:sldMk cId="3329300667" sldId="269"/>
            <ac:spMk id="23" creationId="{605954D7-5E23-C14C-9A8E-4D60CA08E4E8}"/>
          </ac:spMkLst>
        </pc:spChg>
        <pc:spChg chg="del">
          <ac:chgData name="Jo McSwaine" userId="S::jo.mcswaine@twmuseums.org.uk::744a8784-e697-4175-ab41-aec485fa2989" providerId="AD" clId="Web-{85E4C7A6-86FF-5864-4097-A9C76FA90E69}" dt="2024-04-19T10:50:18.239" v="117"/>
          <ac:spMkLst>
            <pc:docMk/>
            <pc:sldMk cId="3329300667" sldId="269"/>
            <ac:spMk id="24" creationId="{4CD168DF-2128-6340-95DB-254341EE13DE}"/>
          </ac:spMkLst>
        </pc:spChg>
        <pc:spChg chg="add mod">
          <ac:chgData name="Jo McSwaine" userId="S::jo.mcswaine@twmuseums.org.uk::744a8784-e697-4175-ab41-aec485fa2989" providerId="AD" clId="Web-{85E4C7A6-86FF-5864-4097-A9C76FA90E69}" dt="2024-04-19T11:49:56.205" v="343"/>
          <ac:spMkLst>
            <pc:docMk/>
            <pc:sldMk cId="3329300667" sldId="269"/>
            <ac:spMk id="99" creationId="{C9083A91-3CEF-0592-2AC1-B4D612031FF7}"/>
          </ac:spMkLst>
        </pc:spChg>
        <pc:graphicFrameChg chg="mod modGraphic">
          <ac:chgData name="Jo McSwaine" userId="S::jo.mcswaine@twmuseums.org.uk::744a8784-e697-4175-ab41-aec485fa2989" providerId="AD" clId="Web-{85E4C7A6-86FF-5864-4097-A9C76FA90E69}" dt="2024-04-19T11:47:02.888" v="254" actId="20577"/>
          <ac:graphicFrameMkLst>
            <pc:docMk/>
            <pc:sldMk cId="3329300667" sldId="269"/>
            <ac:graphicFrameMk id="5" creationId="{07AE9CB9-3C9C-C14D-5539-6C3F82BC5E8B}"/>
          </ac:graphicFrameMkLst>
        </pc:graphicFrameChg>
      </pc:sldChg>
      <pc:sldChg chg="addSp delSp modSp add replId">
        <pc:chgData name="Jo McSwaine" userId="S::jo.mcswaine@twmuseums.org.uk::744a8784-e697-4175-ab41-aec485fa2989" providerId="AD" clId="Web-{85E4C7A6-86FF-5864-4097-A9C76FA90E69}" dt="2024-04-19T15:02:46.487" v="1653" actId="14100"/>
        <pc:sldMkLst>
          <pc:docMk/>
          <pc:sldMk cId="168333721" sldId="270"/>
        </pc:sldMkLst>
        <pc:spChg chg="add del mod">
          <ac:chgData name="Jo McSwaine" userId="S::jo.mcswaine@twmuseums.org.uk::744a8784-e697-4175-ab41-aec485fa2989" providerId="AD" clId="Web-{85E4C7A6-86FF-5864-4097-A9C76FA90E69}" dt="2024-04-19T14:30:55.509" v="984"/>
          <ac:spMkLst>
            <pc:docMk/>
            <pc:sldMk cId="168333721" sldId="270"/>
            <ac:spMk id="3" creationId="{D2133384-396C-79C2-61CF-ADB1E033FD64}"/>
          </ac:spMkLst>
        </pc:spChg>
        <pc:spChg chg="mod">
          <ac:chgData name="Jo McSwaine" userId="S::jo.mcswaine@twmuseums.org.uk::744a8784-e697-4175-ab41-aec485fa2989" providerId="AD" clId="Web-{85E4C7A6-86FF-5864-4097-A9C76FA90E69}" dt="2024-04-19T14:31:08.837" v="992" actId="20577"/>
          <ac:spMkLst>
            <pc:docMk/>
            <pc:sldMk cId="168333721" sldId="270"/>
            <ac:spMk id="6" creationId="{8F2208DC-FAA7-F94A-B64B-E54EEB5F5919}"/>
          </ac:spMkLst>
        </pc:spChg>
        <pc:spChg chg="add del mod">
          <ac:chgData name="Jo McSwaine" userId="S::jo.mcswaine@twmuseums.org.uk::744a8784-e697-4175-ab41-aec485fa2989" providerId="AD" clId="Web-{85E4C7A6-86FF-5864-4097-A9C76FA90E69}" dt="2024-04-19T14:34:27.095" v="1549"/>
          <ac:spMkLst>
            <pc:docMk/>
            <pc:sldMk cId="168333721" sldId="270"/>
            <ac:spMk id="7" creationId="{FB78E04E-B4EA-560B-EBE8-9CCC06DBEE5C}"/>
          </ac:spMkLst>
        </pc:spChg>
        <pc:spChg chg="del">
          <ac:chgData name="Jo McSwaine" userId="S::jo.mcswaine@twmuseums.org.uk::744a8784-e697-4175-ab41-aec485fa2989" providerId="AD" clId="Web-{85E4C7A6-86FF-5864-4097-A9C76FA90E69}" dt="2024-04-19T14:30:38.883" v="979"/>
          <ac:spMkLst>
            <pc:docMk/>
            <pc:sldMk cId="168333721" sldId="270"/>
            <ac:spMk id="8" creationId="{87534033-90D2-8E44-8947-23B8A2E235FD}"/>
          </ac:spMkLst>
        </pc:spChg>
        <pc:spChg chg="add del mod">
          <ac:chgData name="Jo McSwaine" userId="S::jo.mcswaine@twmuseums.org.uk::744a8784-e697-4175-ab41-aec485fa2989" providerId="AD" clId="Web-{85E4C7A6-86FF-5864-4097-A9C76FA90E69}" dt="2024-04-19T15:02:25.267" v="1649"/>
          <ac:spMkLst>
            <pc:docMk/>
            <pc:sldMk cId="168333721" sldId="270"/>
            <ac:spMk id="13" creationId="{B9A004F3-F1E9-9597-6844-20CF7D92D4E8}"/>
          </ac:spMkLst>
        </pc:spChg>
        <pc:graphicFrameChg chg="add mod modGraphic">
          <ac:chgData name="Jo McSwaine" userId="S::jo.mcswaine@twmuseums.org.uk::744a8784-e697-4175-ab41-aec485fa2989" providerId="AD" clId="Web-{85E4C7A6-86FF-5864-4097-A9C76FA90E69}" dt="2024-04-19T14:34:21.626" v="1548"/>
          <ac:graphicFrameMkLst>
            <pc:docMk/>
            <pc:sldMk cId="168333721" sldId="270"/>
            <ac:graphicFrameMk id="11" creationId="{02ADAAD5-75E7-3F3E-1B9E-2695943A416A}"/>
          </ac:graphicFrameMkLst>
        </pc:graphicFrameChg>
        <pc:picChg chg="del">
          <ac:chgData name="Jo McSwaine" userId="S::jo.mcswaine@twmuseums.org.uk::744a8784-e697-4175-ab41-aec485fa2989" providerId="AD" clId="Web-{85E4C7A6-86FF-5864-4097-A9C76FA90E69}" dt="2024-04-19T15:01:43.563" v="1644"/>
          <ac:picMkLst>
            <pc:docMk/>
            <pc:sldMk cId="168333721" sldId="270"/>
            <ac:picMk id="9" creationId="{7A1C999D-F5D2-458A-80A3-2F841FD30C6B}"/>
          </ac:picMkLst>
        </pc:picChg>
        <pc:picChg chg="add mod ord">
          <ac:chgData name="Jo McSwaine" userId="S::jo.mcswaine@twmuseums.org.uk::744a8784-e697-4175-ab41-aec485fa2989" providerId="AD" clId="Web-{85E4C7A6-86FF-5864-4097-A9C76FA90E69}" dt="2024-04-19T15:02:46.487" v="1653" actId="14100"/>
          <ac:picMkLst>
            <pc:docMk/>
            <pc:sldMk cId="168333721" sldId="270"/>
            <ac:picMk id="14" creationId="{FB0461C9-DF37-AFC4-3126-46C1E223FF3E}"/>
          </ac:picMkLst>
        </pc:picChg>
      </pc:sldChg>
    </pc:docChg>
  </pc:docChgLst>
  <pc:docChgLst>
    <pc:chgData name="Jo McSwaine" userId="S::jo.mcswaine@twmuseums.org.uk::744a8784-e697-4175-ab41-aec485fa2989" providerId="AD" clId="Web-{2352114E-91C4-2597-4AD3-CC882DE8C031}"/>
    <pc:docChg chg="modSld">
      <pc:chgData name="Jo McSwaine" userId="S::jo.mcswaine@twmuseums.org.uk::744a8784-e697-4175-ab41-aec485fa2989" providerId="AD" clId="Web-{2352114E-91C4-2597-4AD3-CC882DE8C031}" dt="2024-04-15T15:51:34.389" v="442"/>
      <pc:docMkLst>
        <pc:docMk/>
      </pc:docMkLst>
      <pc:sldChg chg="addSp delSp modSp">
        <pc:chgData name="Jo McSwaine" userId="S::jo.mcswaine@twmuseums.org.uk::744a8784-e697-4175-ab41-aec485fa2989" providerId="AD" clId="Web-{2352114E-91C4-2597-4AD3-CC882DE8C031}" dt="2024-04-15T15:51:34.389" v="442"/>
        <pc:sldMkLst>
          <pc:docMk/>
          <pc:sldMk cId="2753822131" sldId="267"/>
        </pc:sldMkLst>
        <pc:spChg chg="add del">
          <ac:chgData name="Jo McSwaine" userId="S::jo.mcswaine@twmuseums.org.uk::744a8784-e697-4175-ab41-aec485fa2989" providerId="AD" clId="Web-{2352114E-91C4-2597-4AD3-CC882DE8C031}" dt="2024-04-15T15:51:34.389" v="436"/>
          <ac:spMkLst>
            <pc:docMk/>
            <pc:sldMk cId="2753822131" sldId="267"/>
            <ac:spMk id="9" creationId="{2DA6239D-6251-194F-9962-FAC60BE3DE4C}"/>
          </ac:spMkLst>
        </pc:spChg>
        <pc:spChg chg="add del">
          <ac:chgData name="Jo McSwaine" userId="S::jo.mcswaine@twmuseums.org.uk::744a8784-e697-4175-ab41-aec485fa2989" providerId="AD" clId="Web-{2352114E-91C4-2597-4AD3-CC882DE8C031}" dt="2024-04-15T15:51:34.389" v="437"/>
          <ac:spMkLst>
            <pc:docMk/>
            <pc:sldMk cId="2753822131" sldId="267"/>
            <ac:spMk id="16" creationId="{02507788-C151-FB4E-8067-1D8F5D822459}"/>
          </ac:spMkLst>
        </pc:spChg>
        <pc:spChg chg="add del">
          <ac:chgData name="Jo McSwaine" userId="S::jo.mcswaine@twmuseums.org.uk::744a8784-e697-4175-ab41-aec485fa2989" providerId="AD" clId="Web-{2352114E-91C4-2597-4AD3-CC882DE8C031}" dt="2024-04-15T15:51:34.389" v="438"/>
          <ac:spMkLst>
            <pc:docMk/>
            <pc:sldMk cId="2753822131" sldId="267"/>
            <ac:spMk id="17" creationId="{4EC737D2-4F58-0B41-8DB7-CC1F5E5A8309}"/>
          </ac:spMkLst>
        </pc:spChg>
        <pc:spChg chg="add del">
          <ac:chgData name="Jo McSwaine" userId="S::jo.mcswaine@twmuseums.org.uk::744a8784-e697-4175-ab41-aec485fa2989" providerId="AD" clId="Web-{2352114E-91C4-2597-4AD3-CC882DE8C031}" dt="2024-04-15T15:51:34.389" v="439"/>
          <ac:spMkLst>
            <pc:docMk/>
            <pc:sldMk cId="2753822131" sldId="267"/>
            <ac:spMk id="18" creationId="{E25A68C9-F831-9A46-BF67-113EE4123307}"/>
          </ac:spMkLst>
        </pc:spChg>
        <pc:spChg chg="add del">
          <ac:chgData name="Jo McSwaine" userId="S::jo.mcswaine@twmuseums.org.uk::744a8784-e697-4175-ab41-aec485fa2989" providerId="AD" clId="Web-{2352114E-91C4-2597-4AD3-CC882DE8C031}" dt="2024-04-15T15:51:34.389" v="440"/>
          <ac:spMkLst>
            <pc:docMk/>
            <pc:sldMk cId="2753822131" sldId="267"/>
            <ac:spMk id="22" creationId="{9C076F42-00B6-3B44-B6ED-E1F685E3CAE9}"/>
          </ac:spMkLst>
        </pc:spChg>
        <pc:spChg chg="add del">
          <ac:chgData name="Jo McSwaine" userId="S::jo.mcswaine@twmuseums.org.uk::744a8784-e697-4175-ab41-aec485fa2989" providerId="AD" clId="Web-{2352114E-91C4-2597-4AD3-CC882DE8C031}" dt="2024-04-15T15:51:34.389" v="441"/>
          <ac:spMkLst>
            <pc:docMk/>
            <pc:sldMk cId="2753822131" sldId="267"/>
            <ac:spMk id="23" creationId="{605954D7-5E23-C14C-9A8E-4D60CA08E4E8}"/>
          </ac:spMkLst>
        </pc:spChg>
        <pc:spChg chg="add del">
          <ac:chgData name="Jo McSwaine" userId="S::jo.mcswaine@twmuseums.org.uk::744a8784-e697-4175-ab41-aec485fa2989" providerId="AD" clId="Web-{2352114E-91C4-2597-4AD3-CC882DE8C031}" dt="2024-04-15T15:51:34.389" v="442"/>
          <ac:spMkLst>
            <pc:docMk/>
            <pc:sldMk cId="2753822131" sldId="267"/>
            <ac:spMk id="24" creationId="{4CD168DF-2128-6340-95DB-254341EE13DE}"/>
          </ac:spMkLst>
        </pc:spChg>
        <pc:graphicFrameChg chg="mod modGraphic">
          <ac:chgData name="Jo McSwaine" userId="S::jo.mcswaine@twmuseums.org.uk::744a8784-e697-4175-ab41-aec485fa2989" providerId="AD" clId="Web-{2352114E-91C4-2597-4AD3-CC882DE8C031}" dt="2024-04-15T15:51:31.998" v="435" actId="14100"/>
          <ac:graphicFrameMkLst>
            <pc:docMk/>
            <pc:sldMk cId="2753822131" sldId="267"/>
            <ac:graphicFrameMk id="5" creationId="{07AE9CB9-3C9C-C14D-5539-6C3F82BC5E8B}"/>
          </ac:graphicFrameMkLst>
        </pc:graphicFrameChg>
      </pc:sldChg>
    </pc:docChg>
  </pc:docChgLst>
  <pc:docChgLst>
    <pc:chgData name="Jo McSwaine" userId="S::jo.mcswaine@twmuseums.org.uk::744a8784-e697-4175-ab41-aec485fa2989" providerId="AD" clId="Web-{A0F71256-CDA5-6F2D-558E-A77C8A775716}"/>
    <pc:docChg chg="addSld modSld sldOrd">
      <pc:chgData name="Jo McSwaine" userId="S::jo.mcswaine@twmuseums.org.uk::744a8784-e697-4175-ab41-aec485fa2989" providerId="AD" clId="Web-{A0F71256-CDA5-6F2D-558E-A77C8A775716}" dt="2024-04-15T14:54:02.752" v="444" actId="20577"/>
      <pc:docMkLst>
        <pc:docMk/>
      </pc:docMkLst>
      <pc:sldChg chg="modSp">
        <pc:chgData name="Jo McSwaine" userId="S::jo.mcswaine@twmuseums.org.uk::744a8784-e697-4175-ab41-aec485fa2989" providerId="AD" clId="Web-{A0F71256-CDA5-6F2D-558E-A77C8A775716}" dt="2024-04-15T14:36:58.684" v="19" actId="20577"/>
        <pc:sldMkLst>
          <pc:docMk/>
          <pc:sldMk cId="1428716302" sldId="256"/>
        </pc:sldMkLst>
        <pc:spChg chg="mod">
          <ac:chgData name="Jo McSwaine" userId="S::jo.mcswaine@twmuseums.org.uk::744a8784-e697-4175-ab41-aec485fa2989" providerId="AD" clId="Web-{A0F71256-CDA5-6F2D-558E-A77C8A775716}" dt="2024-04-15T14:36:58.684" v="19" actId="20577"/>
          <ac:spMkLst>
            <pc:docMk/>
            <pc:sldMk cId="1428716302" sldId="256"/>
            <ac:spMk id="3" creationId="{01179618-C101-7948-B728-BE7E01169378}"/>
          </ac:spMkLst>
        </pc:spChg>
      </pc:sldChg>
      <pc:sldChg chg="ord">
        <pc:chgData name="Jo McSwaine" userId="S::jo.mcswaine@twmuseums.org.uk::744a8784-e697-4175-ab41-aec485fa2989" providerId="AD" clId="Web-{A0F71256-CDA5-6F2D-558E-A77C8A775716}" dt="2024-04-15T14:37:58.185" v="40"/>
        <pc:sldMkLst>
          <pc:docMk/>
          <pc:sldMk cId="2750092772" sldId="257"/>
        </pc:sldMkLst>
      </pc:sldChg>
      <pc:sldChg chg="modSp">
        <pc:chgData name="Jo McSwaine" userId="S::jo.mcswaine@twmuseums.org.uk::744a8784-e697-4175-ab41-aec485fa2989" providerId="AD" clId="Web-{A0F71256-CDA5-6F2D-558E-A77C8A775716}" dt="2024-04-15T14:37:37.731" v="36" actId="20577"/>
        <pc:sldMkLst>
          <pc:docMk/>
          <pc:sldMk cId="521748473" sldId="258"/>
        </pc:sldMkLst>
        <pc:spChg chg="mod">
          <ac:chgData name="Jo McSwaine" userId="S::jo.mcswaine@twmuseums.org.uk::744a8784-e697-4175-ab41-aec485fa2989" providerId="AD" clId="Web-{A0F71256-CDA5-6F2D-558E-A77C8A775716}" dt="2024-04-15T14:37:21.200" v="24" actId="20577"/>
          <ac:spMkLst>
            <pc:docMk/>
            <pc:sldMk cId="521748473" sldId="258"/>
            <ac:spMk id="2" creationId="{D9189234-0A79-C148-A568-1B1467389B09}"/>
          </ac:spMkLst>
        </pc:spChg>
        <pc:spChg chg="mod">
          <ac:chgData name="Jo McSwaine" userId="S::jo.mcswaine@twmuseums.org.uk::744a8784-e697-4175-ab41-aec485fa2989" providerId="AD" clId="Web-{A0F71256-CDA5-6F2D-558E-A77C8A775716}" dt="2024-04-15T14:37:37.731" v="36" actId="20577"/>
          <ac:spMkLst>
            <pc:docMk/>
            <pc:sldMk cId="521748473" sldId="258"/>
            <ac:spMk id="3" creationId="{16672B85-1468-CF4B-8820-E5DD634AA379}"/>
          </ac:spMkLst>
        </pc:spChg>
      </pc:sldChg>
      <pc:sldChg chg="modSp ord">
        <pc:chgData name="Jo McSwaine" userId="S::jo.mcswaine@twmuseums.org.uk::744a8784-e697-4175-ab41-aec485fa2989" providerId="AD" clId="Web-{A0F71256-CDA5-6F2D-558E-A77C8A775716}" dt="2024-04-15T14:37:50.060" v="39"/>
        <pc:sldMkLst>
          <pc:docMk/>
          <pc:sldMk cId="1055796409" sldId="259"/>
        </pc:sldMkLst>
        <pc:spChg chg="mod">
          <ac:chgData name="Jo McSwaine" userId="S::jo.mcswaine@twmuseums.org.uk::744a8784-e697-4175-ab41-aec485fa2989" providerId="AD" clId="Web-{A0F71256-CDA5-6F2D-558E-A77C8A775716}" dt="2024-04-15T14:37:45.888" v="38" actId="20577"/>
          <ac:spMkLst>
            <pc:docMk/>
            <pc:sldMk cId="1055796409" sldId="259"/>
            <ac:spMk id="3" creationId="{27542C02-045E-5E4C-ABAB-D11BA878C406}"/>
          </ac:spMkLst>
        </pc:spChg>
      </pc:sldChg>
      <pc:sldChg chg="ord">
        <pc:chgData name="Jo McSwaine" userId="S::jo.mcswaine@twmuseums.org.uk::744a8784-e697-4175-ab41-aec485fa2989" providerId="AD" clId="Web-{A0F71256-CDA5-6F2D-558E-A77C8A775716}" dt="2024-04-15T14:38:06.826" v="41"/>
        <pc:sldMkLst>
          <pc:docMk/>
          <pc:sldMk cId="2911260607" sldId="260"/>
        </pc:sldMkLst>
      </pc:sldChg>
      <pc:sldChg chg="addSp delSp modSp ord">
        <pc:chgData name="Jo McSwaine" userId="S::jo.mcswaine@twmuseums.org.uk::744a8784-e697-4175-ab41-aec485fa2989" providerId="AD" clId="Web-{A0F71256-CDA5-6F2D-558E-A77C8A775716}" dt="2024-04-15T14:44:50.537" v="420" actId="20577"/>
        <pc:sldMkLst>
          <pc:docMk/>
          <pc:sldMk cId="487911184" sldId="265"/>
        </pc:sldMkLst>
        <pc:spChg chg="mod">
          <ac:chgData name="Jo McSwaine" userId="S::jo.mcswaine@twmuseums.org.uk::744a8784-e697-4175-ab41-aec485fa2989" providerId="AD" clId="Web-{A0F71256-CDA5-6F2D-558E-A77C8A775716}" dt="2024-04-15T14:43:40.426" v="335" actId="20577"/>
          <ac:spMkLst>
            <pc:docMk/>
            <pc:sldMk cId="487911184" sldId="265"/>
            <ac:spMk id="2" creationId="{AADBE626-B05A-2645-8A97-081AF117F494}"/>
          </ac:spMkLst>
        </pc:spChg>
        <pc:spChg chg="mod">
          <ac:chgData name="Jo McSwaine" userId="S::jo.mcswaine@twmuseums.org.uk::744a8784-e697-4175-ab41-aec485fa2989" providerId="AD" clId="Web-{A0F71256-CDA5-6F2D-558E-A77C8A775716}" dt="2024-04-15T14:39:06.874" v="56" actId="1076"/>
          <ac:spMkLst>
            <pc:docMk/>
            <pc:sldMk cId="487911184" sldId="265"/>
            <ac:spMk id="9" creationId="{2DA6239D-6251-194F-9962-FAC60BE3DE4C}"/>
          </ac:spMkLst>
        </pc:spChg>
        <pc:spChg chg="mod">
          <ac:chgData name="Jo McSwaine" userId="S::jo.mcswaine@twmuseums.org.uk::744a8784-e697-4175-ab41-aec485fa2989" providerId="AD" clId="Web-{A0F71256-CDA5-6F2D-558E-A77C8A775716}" dt="2024-04-15T14:39:06.889" v="57" actId="1076"/>
          <ac:spMkLst>
            <pc:docMk/>
            <pc:sldMk cId="487911184" sldId="265"/>
            <ac:spMk id="16" creationId="{02507788-C151-FB4E-8067-1D8F5D822459}"/>
          </ac:spMkLst>
        </pc:spChg>
        <pc:spChg chg="mod">
          <ac:chgData name="Jo McSwaine" userId="S::jo.mcswaine@twmuseums.org.uk::744a8784-e697-4175-ab41-aec485fa2989" providerId="AD" clId="Web-{A0F71256-CDA5-6F2D-558E-A77C8A775716}" dt="2024-04-15T14:39:06.905" v="58" actId="1076"/>
          <ac:spMkLst>
            <pc:docMk/>
            <pc:sldMk cId="487911184" sldId="265"/>
            <ac:spMk id="17" creationId="{4EC737D2-4F58-0B41-8DB7-CC1F5E5A8309}"/>
          </ac:spMkLst>
        </pc:spChg>
        <pc:spChg chg="mod">
          <ac:chgData name="Jo McSwaine" userId="S::jo.mcswaine@twmuseums.org.uk::744a8784-e697-4175-ab41-aec485fa2989" providerId="AD" clId="Web-{A0F71256-CDA5-6F2D-558E-A77C8A775716}" dt="2024-04-15T14:39:06.936" v="59" actId="1076"/>
          <ac:spMkLst>
            <pc:docMk/>
            <pc:sldMk cId="487911184" sldId="265"/>
            <ac:spMk id="18" creationId="{E25A68C9-F831-9A46-BF67-113EE4123307}"/>
          </ac:spMkLst>
        </pc:spChg>
        <pc:spChg chg="del">
          <ac:chgData name="Jo McSwaine" userId="S::jo.mcswaine@twmuseums.org.uk::744a8784-e697-4175-ab41-aec485fa2989" providerId="AD" clId="Web-{A0F71256-CDA5-6F2D-558E-A77C8A775716}" dt="2024-04-15T14:38:23.357" v="48"/>
          <ac:spMkLst>
            <pc:docMk/>
            <pc:sldMk cId="487911184" sldId="265"/>
            <ac:spMk id="19" creationId="{B434BC58-1EA4-1C46-80B6-C4DE71DEF2DB}"/>
          </ac:spMkLst>
        </pc:spChg>
        <pc:spChg chg="del">
          <ac:chgData name="Jo McSwaine" userId="S::jo.mcswaine@twmuseums.org.uk::744a8784-e697-4175-ab41-aec485fa2989" providerId="AD" clId="Web-{A0F71256-CDA5-6F2D-558E-A77C8A775716}" dt="2024-04-15T14:38:23.357" v="47"/>
          <ac:spMkLst>
            <pc:docMk/>
            <pc:sldMk cId="487911184" sldId="265"/>
            <ac:spMk id="20" creationId="{322FA36D-EBFB-1847-876C-85C76DD261E4}"/>
          </ac:spMkLst>
        </pc:spChg>
        <pc:spChg chg="del">
          <ac:chgData name="Jo McSwaine" userId="S::jo.mcswaine@twmuseums.org.uk::744a8784-e697-4175-ab41-aec485fa2989" providerId="AD" clId="Web-{A0F71256-CDA5-6F2D-558E-A77C8A775716}" dt="2024-04-15T14:38:23.357" v="46"/>
          <ac:spMkLst>
            <pc:docMk/>
            <pc:sldMk cId="487911184" sldId="265"/>
            <ac:spMk id="21" creationId="{C80D1AD6-3D11-2047-92E7-F208B01ED14E}"/>
          </ac:spMkLst>
        </pc:spChg>
        <pc:spChg chg="mod">
          <ac:chgData name="Jo McSwaine" userId="S::jo.mcswaine@twmuseums.org.uk::744a8784-e697-4175-ab41-aec485fa2989" providerId="AD" clId="Web-{A0F71256-CDA5-6F2D-558E-A77C8A775716}" dt="2024-04-15T14:39:06.952" v="60" actId="1076"/>
          <ac:spMkLst>
            <pc:docMk/>
            <pc:sldMk cId="487911184" sldId="265"/>
            <ac:spMk id="22" creationId="{9C076F42-00B6-3B44-B6ED-E1F685E3CAE9}"/>
          </ac:spMkLst>
        </pc:spChg>
        <pc:spChg chg="mod">
          <ac:chgData name="Jo McSwaine" userId="S::jo.mcswaine@twmuseums.org.uk::744a8784-e697-4175-ab41-aec485fa2989" providerId="AD" clId="Web-{A0F71256-CDA5-6F2D-558E-A77C8A775716}" dt="2024-04-15T14:39:06.983" v="61" actId="1076"/>
          <ac:spMkLst>
            <pc:docMk/>
            <pc:sldMk cId="487911184" sldId="265"/>
            <ac:spMk id="23" creationId="{605954D7-5E23-C14C-9A8E-4D60CA08E4E8}"/>
          </ac:spMkLst>
        </pc:spChg>
        <pc:spChg chg="mod">
          <ac:chgData name="Jo McSwaine" userId="S::jo.mcswaine@twmuseums.org.uk::744a8784-e697-4175-ab41-aec485fa2989" providerId="AD" clId="Web-{A0F71256-CDA5-6F2D-558E-A77C8A775716}" dt="2024-04-15T14:39:06.999" v="62" actId="1076"/>
          <ac:spMkLst>
            <pc:docMk/>
            <pc:sldMk cId="487911184" sldId="265"/>
            <ac:spMk id="24" creationId="{4CD168DF-2128-6340-95DB-254341EE13DE}"/>
          </ac:spMkLst>
        </pc:spChg>
        <pc:spChg chg="del">
          <ac:chgData name="Jo McSwaine" userId="S::jo.mcswaine@twmuseums.org.uk::744a8784-e697-4175-ab41-aec485fa2989" providerId="AD" clId="Web-{A0F71256-CDA5-6F2D-558E-A77C8A775716}" dt="2024-04-15T14:38:26.920" v="49"/>
          <ac:spMkLst>
            <pc:docMk/>
            <pc:sldMk cId="487911184" sldId="265"/>
            <ac:spMk id="25" creationId="{51EF448D-22A4-4849-9971-7912674A8322}"/>
          </ac:spMkLst>
        </pc:spChg>
        <pc:spChg chg="del">
          <ac:chgData name="Jo McSwaine" userId="S::jo.mcswaine@twmuseums.org.uk::744a8784-e697-4175-ab41-aec485fa2989" providerId="AD" clId="Web-{A0F71256-CDA5-6F2D-558E-A77C8A775716}" dt="2024-04-15T14:38:23.357" v="45"/>
          <ac:spMkLst>
            <pc:docMk/>
            <pc:sldMk cId="487911184" sldId="265"/>
            <ac:spMk id="26" creationId="{6505E207-95D7-474D-A8E9-1793272C6A5E}"/>
          </ac:spMkLst>
        </pc:spChg>
        <pc:spChg chg="del">
          <ac:chgData name="Jo McSwaine" userId="S::jo.mcswaine@twmuseums.org.uk::744a8784-e697-4175-ab41-aec485fa2989" providerId="AD" clId="Web-{A0F71256-CDA5-6F2D-558E-A77C8A775716}" dt="2024-04-15T14:38:23.357" v="44"/>
          <ac:spMkLst>
            <pc:docMk/>
            <pc:sldMk cId="487911184" sldId="265"/>
            <ac:spMk id="27" creationId="{3FB56FCD-7A7B-C849-BB03-6324B091B72F}"/>
          </ac:spMkLst>
        </pc:spChg>
        <pc:graphicFrameChg chg="add mod modGraphic">
          <ac:chgData name="Jo McSwaine" userId="S::jo.mcswaine@twmuseums.org.uk::744a8784-e697-4175-ab41-aec485fa2989" providerId="AD" clId="Web-{A0F71256-CDA5-6F2D-558E-A77C8A775716}" dt="2024-04-15T14:44:50.537" v="420" actId="20577"/>
          <ac:graphicFrameMkLst>
            <pc:docMk/>
            <pc:sldMk cId="487911184" sldId="265"/>
            <ac:graphicFrameMk id="5" creationId="{07AE9CB9-3C9C-C14D-5539-6C3F82BC5E8B}"/>
          </ac:graphicFrameMkLst>
        </pc:graphicFrameChg>
      </pc:sldChg>
      <pc:sldChg chg="modSp add replId">
        <pc:chgData name="Jo McSwaine" userId="S::jo.mcswaine@twmuseums.org.uk::744a8784-e697-4175-ab41-aec485fa2989" providerId="AD" clId="Web-{A0F71256-CDA5-6F2D-558E-A77C8A775716}" dt="2024-04-15T14:54:02.752" v="444" actId="20577"/>
        <pc:sldMkLst>
          <pc:docMk/>
          <pc:sldMk cId="2753822131" sldId="267"/>
        </pc:sldMkLst>
        <pc:graphicFrameChg chg="modGraphic">
          <ac:chgData name="Jo McSwaine" userId="S::jo.mcswaine@twmuseums.org.uk::744a8784-e697-4175-ab41-aec485fa2989" providerId="AD" clId="Web-{A0F71256-CDA5-6F2D-558E-A77C8A775716}" dt="2024-04-15T14:54:02.752" v="444" actId="20577"/>
          <ac:graphicFrameMkLst>
            <pc:docMk/>
            <pc:sldMk cId="2753822131" sldId="267"/>
            <ac:graphicFrameMk id="5" creationId="{07AE9CB9-3C9C-C14D-5539-6C3F82BC5E8B}"/>
          </ac:graphicFrameMkLst>
        </pc:graphicFrameChg>
      </pc:sldChg>
    </pc:docChg>
  </pc:docChgLst>
  <pc:docChgLst>
    <pc:chgData name="Jo McSwaine" userId="S::jo.mcswaine@twmuseums.org.uk::744a8784-e697-4175-ab41-aec485fa2989" providerId="AD" clId="Web-{E74D4267-66A6-0693-0592-DF6A6E14C7CC}"/>
    <pc:docChg chg="addSld delSld modSld sldOrd">
      <pc:chgData name="Jo McSwaine" userId="S::jo.mcswaine@twmuseums.org.uk::744a8784-e697-4175-ab41-aec485fa2989" providerId="AD" clId="Web-{E74D4267-66A6-0693-0592-DF6A6E14C7CC}" dt="2024-04-22T08:47:09.769" v="666" actId="20577"/>
      <pc:docMkLst>
        <pc:docMk/>
      </pc:docMkLst>
      <pc:sldChg chg="delSp modSp">
        <pc:chgData name="Jo McSwaine" userId="S::jo.mcswaine@twmuseums.org.uk::744a8784-e697-4175-ab41-aec485fa2989" providerId="AD" clId="Web-{E74D4267-66A6-0693-0592-DF6A6E14C7CC}" dt="2024-04-22T08:45:02.562" v="556" actId="1076"/>
        <pc:sldMkLst>
          <pc:docMk/>
          <pc:sldMk cId="2750092772" sldId="257"/>
        </pc:sldMkLst>
        <pc:spChg chg="mod">
          <ac:chgData name="Jo McSwaine" userId="S::jo.mcswaine@twmuseums.org.uk::744a8784-e697-4175-ab41-aec485fa2989" providerId="AD" clId="Web-{E74D4267-66A6-0693-0592-DF6A6E14C7CC}" dt="2024-04-22T08:45:02.562" v="556" actId="1076"/>
          <ac:spMkLst>
            <pc:docMk/>
            <pc:sldMk cId="2750092772" sldId="257"/>
            <ac:spMk id="2" creationId="{5C77E529-1220-8B41-862E-7006A680F1C7}"/>
          </ac:spMkLst>
        </pc:spChg>
        <pc:picChg chg="del mod">
          <ac:chgData name="Jo McSwaine" userId="S::jo.mcswaine@twmuseums.org.uk::744a8784-e697-4175-ab41-aec485fa2989" providerId="AD" clId="Web-{E74D4267-66A6-0693-0592-DF6A6E14C7CC}" dt="2024-04-22T08:31:09.802" v="9"/>
          <ac:picMkLst>
            <pc:docMk/>
            <pc:sldMk cId="2750092772" sldId="257"/>
            <ac:picMk id="5" creationId="{ECA7FCCC-8C44-4B84-9C15-EFEBC0AF566D}"/>
          </ac:picMkLst>
        </pc:picChg>
        <pc:picChg chg="mod">
          <ac:chgData name="Jo McSwaine" userId="S::jo.mcswaine@twmuseums.org.uk::744a8784-e697-4175-ab41-aec485fa2989" providerId="AD" clId="Web-{E74D4267-66A6-0693-0592-DF6A6E14C7CC}" dt="2024-04-22T08:44:58.531" v="555" actId="1076"/>
          <ac:picMkLst>
            <pc:docMk/>
            <pc:sldMk cId="2750092772" sldId="257"/>
            <ac:picMk id="8" creationId="{8FB1DFF6-A75D-8684-CE59-3A3B89FD2C90}"/>
          </ac:picMkLst>
        </pc:picChg>
      </pc:sldChg>
      <pc:sldChg chg="addSp modSp">
        <pc:chgData name="Jo McSwaine" userId="S::jo.mcswaine@twmuseums.org.uk::744a8784-e697-4175-ab41-aec485fa2989" providerId="AD" clId="Web-{E74D4267-66A6-0693-0592-DF6A6E14C7CC}" dt="2024-04-22T08:33:16.791" v="36"/>
        <pc:sldMkLst>
          <pc:docMk/>
          <pc:sldMk cId="2753822131" sldId="267"/>
        </pc:sldMkLst>
        <pc:spChg chg="mod">
          <ac:chgData name="Jo McSwaine" userId="S::jo.mcswaine@twmuseums.org.uk::744a8784-e697-4175-ab41-aec485fa2989" providerId="AD" clId="Web-{E74D4267-66A6-0693-0592-DF6A6E14C7CC}" dt="2024-04-22T08:32:17.726" v="23" actId="20577"/>
          <ac:spMkLst>
            <pc:docMk/>
            <pc:sldMk cId="2753822131" sldId="267"/>
            <ac:spMk id="2" creationId="{AADBE626-B05A-2645-8A97-081AF117F494}"/>
          </ac:spMkLst>
        </pc:spChg>
        <pc:graphicFrameChg chg="mod">
          <ac:chgData name="Jo McSwaine" userId="S::jo.mcswaine@twmuseums.org.uk::744a8784-e697-4175-ab41-aec485fa2989" providerId="AD" clId="Web-{E74D4267-66A6-0693-0592-DF6A6E14C7CC}" dt="2024-04-22T08:32:21.445" v="24" actId="1076"/>
          <ac:graphicFrameMkLst>
            <pc:docMk/>
            <pc:sldMk cId="2753822131" sldId="267"/>
            <ac:graphicFrameMk id="5" creationId="{07AE9CB9-3C9C-C14D-5539-6C3F82BC5E8B}"/>
          </ac:graphicFrameMkLst>
        </pc:graphicFrameChg>
        <pc:picChg chg="add mod modCrop">
          <ac:chgData name="Jo McSwaine" userId="S::jo.mcswaine@twmuseums.org.uk::744a8784-e697-4175-ab41-aec485fa2989" providerId="AD" clId="Web-{E74D4267-66A6-0693-0592-DF6A6E14C7CC}" dt="2024-04-22T08:33:16.791" v="36"/>
          <ac:picMkLst>
            <pc:docMk/>
            <pc:sldMk cId="2753822131" sldId="267"/>
            <ac:picMk id="13" creationId="{722ADC10-7FCA-CE6B-DEB2-5D06C4202633}"/>
          </ac:picMkLst>
        </pc:picChg>
      </pc:sldChg>
      <pc:sldChg chg="modSp">
        <pc:chgData name="Jo McSwaine" userId="S::jo.mcswaine@twmuseums.org.uk::744a8784-e697-4175-ab41-aec485fa2989" providerId="AD" clId="Web-{E74D4267-66A6-0693-0592-DF6A6E14C7CC}" dt="2024-04-22T08:32:31.008" v="28" actId="20577"/>
        <pc:sldMkLst>
          <pc:docMk/>
          <pc:sldMk cId="3329300667" sldId="269"/>
        </pc:sldMkLst>
        <pc:spChg chg="mod">
          <ac:chgData name="Jo McSwaine" userId="S::jo.mcswaine@twmuseums.org.uk::744a8784-e697-4175-ab41-aec485fa2989" providerId="AD" clId="Web-{E74D4267-66A6-0693-0592-DF6A6E14C7CC}" dt="2024-04-22T08:32:31.008" v="28" actId="20577"/>
          <ac:spMkLst>
            <pc:docMk/>
            <pc:sldMk cId="3329300667" sldId="269"/>
            <ac:spMk id="2" creationId="{AADBE626-B05A-2645-8A97-081AF117F494}"/>
          </ac:spMkLst>
        </pc:spChg>
        <pc:spChg chg="mod">
          <ac:chgData name="Jo McSwaine" userId="S::jo.mcswaine@twmuseums.org.uk::744a8784-e697-4175-ab41-aec485fa2989" providerId="AD" clId="Web-{E74D4267-66A6-0693-0592-DF6A6E14C7CC}" dt="2024-04-22T08:32:25.273" v="25" actId="1076"/>
          <ac:spMkLst>
            <pc:docMk/>
            <pc:sldMk cId="3329300667" sldId="269"/>
            <ac:spMk id="99" creationId="{C9083A91-3CEF-0592-2AC1-B4D612031FF7}"/>
          </ac:spMkLst>
        </pc:spChg>
        <pc:graphicFrameChg chg="mod">
          <ac:chgData name="Jo McSwaine" userId="S::jo.mcswaine@twmuseums.org.uk::744a8784-e697-4175-ab41-aec485fa2989" providerId="AD" clId="Web-{E74D4267-66A6-0693-0592-DF6A6E14C7CC}" dt="2024-04-22T08:32:28.586" v="26" actId="1076"/>
          <ac:graphicFrameMkLst>
            <pc:docMk/>
            <pc:sldMk cId="3329300667" sldId="269"/>
            <ac:graphicFrameMk id="5" creationId="{07AE9CB9-3C9C-C14D-5539-6C3F82BC5E8B}"/>
          </ac:graphicFrameMkLst>
        </pc:graphicFrameChg>
      </pc:sldChg>
      <pc:sldChg chg="addSp delSp modSp ord">
        <pc:chgData name="Jo McSwaine" userId="S::jo.mcswaine@twmuseums.org.uk::744a8784-e697-4175-ab41-aec485fa2989" providerId="AD" clId="Web-{E74D4267-66A6-0693-0592-DF6A6E14C7CC}" dt="2024-04-22T08:45:14.265" v="559"/>
        <pc:sldMkLst>
          <pc:docMk/>
          <pc:sldMk cId="168333721" sldId="270"/>
        </pc:sldMkLst>
        <pc:spChg chg="add del mod">
          <ac:chgData name="Jo McSwaine" userId="S::jo.mcswaine@twmuseums.org.uk::744a8784-e697-4175-ab41-aec485fa2989" providerId="AD" clId="Web-{E74D4267-66A6-0693-0592-DF6A6E14C7CC}" dt="2024-04-22T08:44:39.264" v="549"/>
          <ac:spMkLst>
            <pc:docMk/>
            <pc:sldMk cId="168333721" sldId="270"/>
            <ac:spMk id="3" creationId="{EDBAB589-1A05-5E79-E88B-E462A2C886B1}"/>
          </ac:spMkLst>
        </pc:spChg>
        <pc:graphicFrameChg chg="modGraphic">
          <ac:chgData name="Jo McSwaine" userId="S::jo.mcswaine@twmuseums.org.uk::744a8784-e697-4175-ab41-aec485fa2989" providerId="AD" clId="Web-{E74D4267-66A6-0693-0592-DF6A6E14C7CC}" dt="2024-04-22T08:34:11.511" v="62"/>
          <ac:graphicFrameMkLst>
            <pc:docMk/>
            <pc:sldMk cId="168333721" sldId="270"/>
            <ac:graphicFrameMk id="11" creationId="{02ADAAD5-75E7-3F3E-1B9E-2695943A416A}"/>
          </ac:graphicFrameMkLst>
        </pc:graphicFrameChg>
        <pc:picChg chg="add mod ord">
          <ac:chgData name="Jo McSwaine" userId="S::jo.mcswaine@twmuseums.org.uk::744a8784-e697-4175-ab41-aec485fa2989" providerId="AD" clId="Web-{E74D4267-66A6-0693-0592-DF6A6E14C7CC}" dt="2024-04-22T08:44:44.874" v="551" actId="1076"/>
          <ac:picMkLst>
            <pc:docMk/>
            <pc:sldMk cId="168333721" sldId="270"/>
            <ac:picMk id="7" creationId="{9D65E55C-5034-DC94-BB37-863A42D844BF}"/>
          </ac:picMkLst>
        </pc:picChg>
        <pc:picChg chg="del">
          <ac:chgData name="Jo McSwaine" userId="S::jo.mcswaine@twmuseums.org.uk::744a8784-e697-4175-ab41-aec485fa2989" providerId="AD" clId="Web-{E74D4267-66A6-0693-0592-DF6A6E14C7CC}" dt="2024-04-22T08:41:12.118" v="427"/>
          <ac:picMkLst>
            <pc:docMk/>
            <pc:sldMk cId="168333721" sldId="270"/>
            <ac:picMk id="14" creationId="{FB0461C9-DF37-AFC4-3126-46C1E223FF3E}"/>
          </ac:picMkLst>
        </pc:picChg>
      </pc:sldChg>
      <pc:sldChg chg="modSp new del">
        <pc:chgData name="Jo McSwaine" userId="S::jo.mcswaine@twmuseums.org.uk::744a8784-e697-4175-ab41-aec485fa2989" providerId="AD" clId="Web-{E74D4267-66A6-0693-0592-DF6A6E14C7CC}" dt="2024-04-22T08:36:40.219" v="68"/>
        <pc:sldMkLst>
          <pc:docMk/>
          <pc:sldMk cId="2185078446" sldId="271"/>
        </pc:sldMkLst>
        <pc:spChg chg="mod">
          <ac:chgData name="Jo McSwaine" userId="S::jo.mcswaine@twmuseums.org.uk::744a8784-e697-4175-ab41-aec485fa2989" providerId="AD" clId="Web-{E74D4267-66A6-0693-0592-DF6A6E14C7CC}" dt="2024-04-22T08:36:38.750" v="67" actId="20577"/>
          <ac:spMkLst>
            <pc:docMk/>
            <pc:sldMk cId="2185078446" sldId="271"/>
            <ac:spMk id="2" creationId="{4F3E040C-C5A7-2095-0497-0BF4A0D1B7B9}"/>
          </ac:spMkLst>
        </pc:spChg>
      </pc:sldChg>
      <pc:sldChg chg="addSp delSp modSp add ord replId">
        <pc:chgData name="Jo McSwaine" userId="S::jo.mcswaine@twmuseums.org.uk::744a8784-e697-4175-ab41-aec485fa2989" providerId="AD" clId="Web-{E74D4267-66A6-0693-0592-DF6A6E14C7CC}" dt="2024-04-22T08:47:09.769" v="666" actId="20577"/>
        <pc:sldMkLst>
          <pc:docMk/>
          <pc:sldMk cId="2835941149" sldId="271"/>
        </pc:sldMkLst>
        <pc:spChg chg="mod">
          <ac:chgData name="Jo McSwaine" userId="S::jo.mcswaine@twmuseums.org.uk::744a8784-e697-4175-ab41-aec485fa2989" providerId="AD" clId="Web-{E74D4267-66A6-0693-0592-DF6A6E14C7CC}" dt="2024-04-22T08:37:16.360" v="100" actId="20577"/>
          <ac:spMkLst>
            <pc:docMk/>
            <pc:sldMk cId="2835941149" sldId="271"/>
            <ac:spMk id="2" creationId="{D9189234-0A79-C148-A568-1B1467389B09}"/>
          </ac:spMkLst>
        </pc:spChg>
        <pc:spChg chg="mod">
          <ac:chgData name="Jo McSwaine" userId="S::jo.mcswaine@twmuseums.org.uk::744a8784-e697-4175-ab41-aec485fa2989" providerId="AD" clId="Web-{E74D4267-66A6-0693-0592-DF6A6E14C7CC}" dt="2024-04-22T08:47:09.769" v="666" actId="20577"/>
          <ac:spMkLst>
            <pc:docMk/>
            <pc:sldMk cId="2835941149" sldId="271"/>
            <ac:spMk id="9" creationId="{325C8A9B-A4B4-40A3-0E35-2729BCB1F4BF}"/>
          </ac:spMkLst>
        </pc:spChg>
        <pc:picChg chg="add del mod">
          <ac:chgData name="Jo McSwaine" userId="S::jo.mcswaine@twmuseums.org.uk::744a8784-e697-4175-ab41-aec485fa2989" providerId="AD" clId="Web-{E74D4267-66A6-0693-0592-DF6A6E14C7CC}" dt="2024-04-22T08:44:37.296" v="548"/>
          <ac:picMkLst>
            <pc:docMk/>
            <pc:sldMk cId="2835941149" sldId="271"/>
            <ac:picMk id="3" creationId="{E5912A71-A987-75FD-272F-C6B02520D4C7}"/>
          </ac:picMkLst>
        </pc:picChg>
        <pc:picChg chg="add mod modCrop">
          <ac:chgData name="Jo McSwaine" userId="S::jo.mcswaine@twmuseums.org.uk::744a8784-e697-4175-ab41-aec485fa2989" providerId="AD" clId="Web-{E74D4267-66A6-0693-0592-DF6A6E14C7CC}" dt="2024-04-22T08:45:40.782" v="564" actId="1076"/>
          <ac:picMkLst>
            <pc:docMk/>
            <pc:sldMk cId="2835941149" sldId="271"/>
            <ac:picMk id="6" creationId="{BEA9C623-E42F-AB0B-2883-09548A23B728}"/>
          </ac:picMkLst>
        </pc:picChg>
        <pc:picChg chg="del">
          <ac:chgData name="Jo McSwaine" userId="S::jo.mcswaine@twmuseums.org.uk::744a8784-e697-4175-ab41-aec485fa2989" providerId="AD" clId="Web-{E74D4267-66A6-0693-0592-DF6A6E14C7CC}" dt="2024-04-22T08:41:19.305" v="428"/>
          <ac:picMkLst>
            <pc:docMk/>
            <pc:sldMk cId="2835941149" sldId="271"/>
            <ac:picMk id="11" creationId="{336DFA70-0A5C-2695-998E-49B666A5B4D7}"/>
          </ac:picMkLst>
        </pc:picChg>
      </pc:sldChg>
    </pc:docChg>
  </pc:docChgLst>
  <pc:docChgLst>
    <pc:chgData name="Jo McSwaine" userId="S::jo.mcswaine@twmuseums.org.uk::744a8784-e697-4175-ab41-aec485fa2989" providerId="AD" clId="Web-{3ADC512E-85E3-7039-A97E-11806CB6C848}"/>
    <pc:docChg chg="modSld">
      <pc:chgData name="Jo McSwaine" userId="S::jo.mcswaine@twmuseums.org.uk::744a8784-e697-4175-ab41-aec485fa2989" providerId="AD" clId="Web-{3ADC512E-85E3-7039-A97E-11806CB6C848}" dt="2024-04-15T15:33:35.858" v="118" actId="20577"/>
      <pc:docMkLst>
        <pc:docMk/>
      </pc:docMkLst>
      <pc:sldChg chg="modSp">
        <pc:chgData name="Jo McSwaine" userId="S::jo.mcswaine@twmuseums.org.uk::744a8784-e697-4175-ab41-aec485fa2989" providerId="AD" clId="Web-{3ADC512E-85E3-7039-A97E-11806CB6C848}" dt="2024-04-15T15:33:35.858" v="118" actId="20577"/>
        <pc:sldMkLst>
          <pc:docMk/>
          <pc:sldMk cId="2753822131" sldId="267"/>
        </pc:sldMkLst>
        <pc:graphicFrameChg chg="modGraphic">
          <ac:chgData name="Jo McSwaine" userId="S::jo.mcswaine@twmuseums.org.uk::744a8784-e697-4175-ab41-aec485fa2989" providerId="AD" clId="Web-{3ADC512E-85E3-7039-A97E-11806CB6C848}" dt="2024-04-15T15:33:35.858" v="118" actId="20577"/>
          <ac:graphicFrameMkLst>
            <pc:docMk/>
            <pc:sldMk cId="2753822131" sldId="267"/>
            <ac:graphicFrameMk id="5" creationId="{07AE9CB9-3C9C-C14D-5539-6C3F82BC5E8B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CB1A9D-A4B0-4844-B48E-7512ECF8075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751F4A2-C2FB-4D8C-BC6A-36FB347FE68E}">
      <dgm:prSet phldrT="[Text]" phldr="0"/>
      <dgm:spPr/>
      <dgm:t>
        <a:bodyPr/>
        <a:lstStyle/>
        <a:p>
          <a:pPr rtl="0"/>
          <a:r>
            <a:rPr lang="en-GB" dirty="0">
              <a:latin typeface="Elysio-Regular"/>
            </a:rPr>
            <a:t>Wave 2 dates</a:t>
          </a:r>
        </a:p>
      </dgm:t>
    </dgm:pt>
    <dgm:pt modelId="{D46FC225-10B4-455D-8AC5-E8541FCE350F}" type="parTrans" cxnId="{289B2E3C-6936-4634-B727-03FF29316E90}">
      <dgm:prSet/>
      <dgm:spPr/>
      <dgm:t>
        <a:bodyPr/>
        <a:lstStyle/>
        <a:p>
          <a:endParaRPr lang="en-GB"/>
        </a:p>
      </dgm:t>
    </dgm:pt>
    <dgm:pt modelId="{60E48C0D-189F-4E0E-B2A6-43076CF6063C}" type="sibTrans" cxnId="{289B2E3C-6936-4634-B727-03FF29316E90}">
      <dgm:prSet/>
      <dgm:spPr/>
      <dgm:t>
        <a:bodyPr/>
        <a:lstStyle/>
        <a:p>
          <a:endParaRPr lang="en-GB"/>
        </a:p>
      </dgm:t>
    </dgm:pt>
    <dgm:pt modelId="{3667AFE9-98F4-42A9-A9CD-11C8276C5C3F}">
      <dgm:prSet phldrT="[Text]" phldr="0"/>
      <dgm:spPr/>
      <dgm:t>
        <a:bodyPr/>
        <a:lstStyle/>
        <a:p>
          <a:pPr rtl="0"/>
          <a:r>
            <a:rPr lang="en-GB" dirty="0">
              <a:latin typeface="Elysio-Regular"/>
            </a:rPr>
            <a:t>May</a:t>
          </a:r>
        </a:p>
      </dgm:t>
    </dgm:pt>
    <dgm:pt modelId="{D3F4E30D-9FAB-4726-8CC8-B7ED2B3D836C}" type="parTrans" cxnId="{FE00353E-5E58-4568-8010-C472EE749C1C}">
      <dgm:prSet/>
      <dgm:spPr/>
      <dgm:t>
        <a:bodyPr/>
        <a:lstStyle/>
        <a:p>
          <a:endParaRPr lang="en-GB"/>
        </a:p>
      </dgm:t>
    </dgm:pt>
    <dgm:pt modelId="{3D386EA7-D314-4656-BB7B-9E1FBE5AD85A}" type="sibTrans" cxnId="{FE00353E-5E58-4568-8010-C472EE749C1C}">
      <dgm:prSet/>
      <dgm:spPr/>
      <dgm:t>
        <a:bodyPr/>
        <a:lstStyle/>
        <a:p>
          <a:endParaRPr lang="en-GB"/>
        </a:p>
      </dgm:t>
    </dgm:pt>
    <dgm:pt modelId="{5FEDFEDE-1E18-4877-8DD7-F9FC568A2925}">
      <dgm:prSet phldr="0"/>
      <dgm:spPr/>
      <dgm:t>
        <a:bodyPr/>
        <a:lstStyle/>
        <a:p>
          <a:pPr rtl="0"/>
          <a:r>
            <a:rPr lang="en-GB" dirty="0">
              <a:latin typeface="Elysio-Regular"/>
            </a:rPr>
            <a:t>Monday 3 June</a:t>
          </a:r>
        </a:p>
      </dgm:t>
    </dgm:pt>
    <dgm:pt modelId="{A68BB0B1-E0F6-4624-85C6-59A084F25AE3}" type="parTrans" cxnId="{27E2AA30-610B-4140-B1A7-73A2D0C22A8B}">
      <dgm:prSet/>
      <dgm:spPr/>
    </dgm:pt>
    <dgm:pt modelId="{02975BE0-0AC0-4F2C-BFA5-EE0D0E1075F1}" type="sibTrans" cxnId="{27E2AA30-610B-4140-B1A7-73A2D0C22A8B}">
      <dgm:prSet/>
      <dgm:spPr/>
    </dgm:pt>
    <dgm:pt modelId="{CC5DCBF6-7BF6-4B93-B446-9DFBAC500CA0}">
      <dgm:prSet phldr="0"/>
      <dgm:spPr/>
      <dgm:t>
        <a:bodyPr/>
        <a:lstStyle/>
        <a:p>
          <a:pPr rtl="0"/>
          <a:r>
            <a:rPr lang="en-GB" dirty="0">
              <a:latin typeface="Elysio-Regular"/>
            </a:rPr>
            <a:t>Activity</a:t>
          </a:r>
        </a:p>
      </dgm:t>
    </dgm:pt>
    <dgm:pt modelId="{25B20A98-119F-4E03-82E1-2A9B0A9C206A}" type="parTrans" cxnId="{EAB7DA4B-C710-4921-8316-F71ACDE5C45A}">
      <dgm:prSet/>
      <dgm:spPr/>
    </dgm:pt>
    <dgm:pt modelId="{550AA5E9-6EE2-4DA9-8F97-2A0FC7631B7A}" type="sibTrans" cxnId="{EAB7DA4B-C710-4921-8316-F71ACDE5C45A}">
      <dgm:prSet/>
      <dgm:spPr/>
    </dgm:pt>
    <dgm:pt modelId="{C0B04275-BC29-492E-A6B3-0C0D29D2AAAC}">
      <dgm:prSet phldr="0"/>
      <dgm:spPr/>
      <dgm:t>
        <a:bodyPr/>
        <a:lstStyle/>
        <a:p>
          <a:pPr rtl="0"/>
          <a:r>
            <a:rPr lang="en-GB" dirty="0">
              <a:latin typeface="Elysio-Regular"/>
            </a:rPr>
            <a:t>Teacher CPD </a:t>
          </a:r>
        </a:p>
      </dgm:t>
    </dgm:pt>
    <dgm:pt modelId="{F01D6923-E859-438E-A828-B0169DD9EAB0}" type="parTrans" cxnId="{8E7C3F88-1F42-4C2B-9A18-CA71F06BA54E}">
      <dgm:prSet/>
      <dgm:spPr/>
    </dgm:pt>
    <dgm:pt modelId="{6241B4D9-27A1-4A27-8ED5-664D55BF08BA}" type="sibTrans" cxnId="{8E7C3F88-1F42-4C2B-9A18-CA71F06BA54E}">
      <dgm:prSet/>
      <dgm:spPr/>
    </dgm:pt>
    <dgm:pt modelId="{2C790F51-99B2-4E51-A57C-6B79504DA22E}">
      <dgm:prSet phldr="0"/>
      <dgm:spPr/>
      <dgm:t>
        <a:bodyPr/>
        <a:lstStyle/>
        <a:p>
          <a:r>
            <a:rPr lang="en-GB" dirty="0">
              <a:latin typeface="Elysio-Regular"/>
            </a:rPr>
            <a:t>Outreach visit to school to support surveying</a:t>
          </a:r>
          <a:endParaRPr lang="en-GB" dirty="0"/>
        </a:p>
      </dgm:t>
    </dgm:pt>
    <dgm:pt modelId="{6410596B-24AC-454B-9B47-C2D7E3E940F0}" type="parTrans" cxnId="{49B025E8-404C-4C89-A4F6-B78CDE51E2EB}">
      <dgm:prSet/>
      <dgm:spPr/>
    </dgm:pt>
    <dgm:pt modelId="{A8B689D6-F69D-4916-91B8-7CFA81F060FC}" type="sibTrans" cxnId="{49B025E8-404C-4C89-A4F6-B78CDE51E2EB}">
      <dgm:prSet/>
      <dgm:spPr/>
    </dgm:pt>
    <dgm:pt modelId="{126AD9C3-2578-475B-A856-4397921EC82E}" type="pres">
      <dgm:prSet presAssocID="{5DCB1A9D-A4B0-4844-B48E-7512ECF8075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7CD2FAF-481F-478A-A85E-991293B49047}" type="pres">
      <dgm:prSet presAssocID="{CC5DCBF6-7BF6-4B93-B446-9DFBAC500CA0}" presName="horFlow" presStyleCnt="0"/>
      <dgm:spPr/>
    </dgm:pt>
    <dgm:pt modelId="{3472F08B-55E6-42A0-BB86-058172D9E6BB}" type="pres">
      <dgm:prSet presAssocID="{CC5DCBF6-7BF6-4B93-B446-9DFBAC500CA0}" presName="bigChev" presStyleLbl="node1" presStyleIdx="0" presStyleCnt="2"/>
      <dgm:spPr/>
    </dgm:pt>
    <dgm:pt modelId="{7C29B849-A5C4-4CC6-A810-38830A681A3C}" type="pres">
      <dgm:prSet presAssocID="{F01D6923-E859-438E-A828-B0169DD9EAB0}" presName="parTrans" presStyleCnt="0"/>
      <dgm:spPr/>
    </dgm:pt>
    <dgm:pt modelId="{0ABFF896-2543-44BA-9751-CBF50B474D66}" type="pres">
      <dgm:prSet presAssocID="{C0B04275-BC29-492E-A6B3-0C0D29D2AAAC}" presName="node" presStyleLbl="alignAccFollowNode1" presStyleIdx="0" presStyleCnt="4">
        <dgm:presLayoutVars>
          <dgm:bulletEnabled val="1"/>
        </dgm:presLayoutVars>
      </dgm:prSet>
      <dgm:spPr/>
    </dgm:pt>
    <dgm:pt modelId="{3159F558-5863-443A-823F-EA31E59719B3}" type="pres">
      <dgm:prSet presAssocID="{6241B4D9-27A1-4A27-8ED5-664D55BF08BA}" presName="sibTrans" presStyleCnt="0"/>
      <dgm:spPr/>
    </dgm:pt>
    <dgm:pt modelId="{F1E6A917-1AF6-4E0A-9BC8-F67E5D38DF40}" type="pres">
      <dgm:prSet presAssocID="{2C790F51-99B2-4E51-A57C-6B79504DA22E}" presName="node" presStyleLbl="alignAccFollowNode1" presStyleIdx="1" presStyleCnt="4">
        <dgm:presLayoutVars>
          <dgm:bulletEnabled val="1"/>
        </dgm:presLayoutVars>
      </dgm:prSet>
      <dgm:spPr/>
    </dgm:pt>
    <dgm:pt modelId="{7C18199B-5F11-484C-9888-6587CB34182F}" type="pres">
      <dgm:prSet presAssocID="{CC5DCBF6-7BF6-4B93-B446-9DFBAC500CA0}" presName="vSp" presStyleCnt="0"/>
      <dgm:spPr/>
    </dgm:pt>
    <dgm:pt modelId="{A1A453CE-75B4-44EC-90A8-6DFB65B26866}" type="pres">
      <dgm:prSet presAssocID="{9751F4A2-C2FB-4D8C-BC6A-36FB347FE68E}" presName="horFlow" presStyleCnt="0"/>
      <dgm:spPr/>
    </dgm:pt>
    <dgm:pt modelId="{FEB0585B-DFD4-4565-9F2B-33B5807538D6}" type="pres">
      <dgm:prSet presAssocID="{9751F4A2-C2FB-4D8C-BC6A-36FB347FE68E}" presName="bigChev" presStyleLbl="node1" presStyleIdx="1" presStyleCnt="2"/>
      <dgm:spPr/>
    </dgm:pt>
    <dgm:pt modelId="{054AA784-5C59-482B-8111-78D0E15438ED}" type="pres">
      <dgm:prSet presAssocID="{D3F4E30D-9FAB-4726-8CC8-B7ED2B3D836C}" presName="parTrans" presStyleCnt="0"/>
      <dgm:spPr/>
    </dgm:pt>
    <dgm:pt modelId="{BFCE291F-778C-4BD2-BD01-8E16562BAE65}" type="pres">
      <dgm:prSet presAssocID="{3667AFE9-98F4-42A9-A9CD-11C8276C5C3F}" presName="node" presStyleLbl="alignAccFollowNode1" presStyleIdx="2" presStyleCnt="4">
        <dgm:presLayoutVars>
          <dgm:bulletEnabled val="1"/>
        </dgm:presLayoutVars>
      </dgm:prSet>
      <dgm:spPr/>
    </dgm:pt>
    <dgm:pt modelId="{74D2AD84-194A-4E64-BCC9-E3694491FECF}" type="pres">
      <dgm:prSet presAssocID="{3D386EA7-D314-4656-BB7B-9E1FBE5AD85A}" presName="sibTrans" presStyleCnt="0"/>
      <dgm:spPr/>
    </dgm:pt>
    <dgm:pt modelId="{B1883588-F6AE-40D8-8165-7A6ED9D8F70F}" type="pres">
      <dgm:prSet presAssocID="{5FEDFEDE-1E18-4877-8DD7-F9FC568A2925}" presName="node" presStyleLbl="alignAccFollowNode1" presStyleIdx="3" presStyleCnt="4">
        <dgm:presLayoutVars>
          <dgm:bulletEnabled val="1"/>
        </dgm:presLayoutVars>
      </dgm:prSet>
      <dgm:spPr/>
    </dgm:pt>
  </dgm:ptLst>
  <dgm:cxnLst>
    <dgm:cxn modelId="{42061703-4B29-405B-91FC-788E3257BDA3}" type="presOf" srcId="{9751F4A2-C2FB-4D8C-BC6A-36FB347FE68E}" destId="{FEB0585B-DFD4-4565-9F2B-33B5807538D6}" srcOrd="0" destOrd="0" presId="urn:microsoft.com/office/officeart/2005/8/layout/lProcess3"/>
    <dgm:cxn modelId="{27E2AA30-610B-4140-B1A7-73A2D0C22A8B}" srcId="{9751F4A2-C2FB-4D8C-BC6A-36FB347FE68E}" destId="{5FEDFEDE-1E18-4877-8DD7-F9FC568A2925}" srcOrd="1" destOrd="0" parTransId="{A68BB0B1-E0F6-4624-85C6-59A084F25AE3}" sibTransId="{02975BE0-0AC0-4F2C-BFA5-EE0D0E1075F1}"/>
    <dgm:cxn modelId="{6399FA36-9447-41C2-9961-D41C79802888}" type="presOf" srcId="{5DCB1A9D-A4B0-4844-B48E-7512ECF80754}" destId="{126AD9C3-2578-475B-A856-4397921EC82E}" srcOrd="0" destOrd="0" presId="urn:microsoft.com/office/officeart/2005/8/layout/lProcess3"/>
    <dgm:cxn modelId="{289B2E3C-6936-4634-B727-03FF29316E90}" srcId="{5DCB1A9D-A4B0-4844-B48E-7512ECF80754}" destId="{9751F4A2-C2FB-4D8C-BC6A-36FB347FE68E}" srcOrd="1" destOrd="0" parTransId="{D46FC225-10B4-455D-8AC5-E8541FCE350F}" sibTransId="{60E48C0D-189F-4E0E-B2A6-43076CF6063C}"/>
    <dgm:cxn modelId="{FE00353E-5E58-4568-8010-C472EE749C1C}" srcId="{9751F4A2-C2FB-4D8C-BC6A-36FB347FE68E}" destId="{3667AFE9-98F4-42A9-A9CD-11C8276C5C3F}" srcOrd="0" destOrd="0" parTransId="{D3F4E30D-9FAB-4726-8CC8-B7ED2B3D836C}" sibTransId="{3D386EA7-D314-4656-BB7B-9E1FBE5AD85A}"/>
    <dgm:cxn modelId="{EAB7DA4B-C710-4921-8316-F71ACDE5C45A}" srcId="{5DCB1A9D-A4B0-4844-B48E-7512ECF80754}" destId="{CC5DCBF6-7BF6-4B93-B446-9DFBAC500CA0}" srcOrd="0" destOrd="0" parTransId="{25B20A98-119F-4E03-82E1-2A9B0A9C206A}" sibTransId="{550AA5E9-6EE2-4DA9-8F97-2A0FC7631B7A}"/>
    <dgm:cxn modelId="{140C3F52-BECA-4693-A81A-2B464EF7688E}" type="presOf" srcId="{2C790F51-99B2-4E51-A57C-6B79504DA22E}" destId="{F1E6A917-1AF6-4E0A-9BC8-F67E5D38DF40}" srcOrd="0" destOrd="0" presId="urn:microsoft.com/office/officeart/2005/8/layout/lProcess3"/>
    <dgm:cxn modelId="{604F537B-D1D1-43C0-8BCB-F3BEBE96FF05}" type="presOf" srcId="{3667AFE9-98F4-42A9-A9CD-11C8276C5C3F}" destId="{BFCE291F-778C-4BD2-BD01-8E16562BAE65}" srcOrd="0" destOrd="0" presId="urn:microsoft.com/office/officeart/2005/8/layout/lProcess3"/>
    <dgm:cxn modelId="{8E7C3F88-1F42-4C2B-9A18-CA71F06BA54E}" srcId="{CC5DCBF6-7BF6-4B93-B446-9DFBAC500CA0}" destId="{C0B04275-BC29-492E-A6B3-0C0D29D2AAAC}" srcOrd="0" destOrd="0" parTransId="{F01D6923-E859-438E-A828-B0169DD9EAB0}" sibTransId="{6241B4D9-27A1-4A27-8ED5-664D55BF08BA}"/>
    <dgm:cxn modelId="{5F76088C-77BA-42A4-B2A0-FBEB34E28065}" type="presOf" srcId="{CC5DCBF6-7BF6-4B93-B446-9DFBAC500CA0}" destId="{3472F08B-55E6-42A0-BB86-058172D9E6BB}" srcOrd="0" destOrd="0" presId="urn:microsoft.com/office/officeart/2005/8/layout/lProcess3"/>
    <dgm:cxn modelId="{C9C661AF-B1DA-4701-81F4-4AD8D68B7898}" type="presOf" srcId="{5FEDFEDE-1E18-4877-8DD7-F9FC568A2925}" destId="{B1883588-F6AE-40D8-8165-7A6ED9D8F70F}" srcOrd="0" destOrd="0" presId="urn:microsoft.com/office/officeart/2005/8/layout/lProcess3"/>
    <dgm:cxn modelId="{28F972B1-20FC-4BBD-B300-AF7E6190AE04}" type="presOf" srcId="{C0B04275-BC29-492E-A6B3-0C0D29D2AAAC}" destId="{0ABFF896-2543-44BA-9751-CBF50B474D66}" srcOrd="0" destOrd="0" presId="urn:microsoft.com/office/officeart/2005/8/layout/lProcess3"/>
    <dgm:cxn modelId="{49B025E8-404C-4C89-A4F6-B78CDE51E2EB}" srcId="{CC5DCBF6-7BF6-4B93-B446-9DFBAC500CA0}" destId="{2C790F51-99B2-4E51-A57C-6B79504DA22E}" srcOrd="1" destOrd="0" parTransId="{6410596B-24AC-454B-9B47-C2D7E3E940F0}" sibTransId="{A8B689D6-F69D-4916-91B8-7CFA81F060FC}"/>
    <dgm:cxn modelId="{72CA72D9-F690-454F-91CB-EBBD34CC84B0}" type="presParOf" srcId="{126AD9C3-2578-475B-A856-4397921EC82E}" destId="{F7CD2FAF-481F-478A-A85E-991293B49047}" srcOrd="0" destOrd="0" presId="urn:microsoft.com/office/officeart/2005/8/layout/lProcess3"/>
    <dgm:cxn modelId="{B62379BC-101D-4105-B043-86B4E6361290}" type="presParOf" srcId="{F7CD2FAF-481F-478A-A85E-991293B49047}" destId="{3472F08B-55E6-42A0-BB86-058172D9E6BB}" srcOrd="0" destOrd="0" presId="urn:microsoft.com/office/officeart/2005/8/layout/lProcess3"/>
    <dgm:cxn modelId="{4E9FB72C-7773-4230-AC59-80218C5F2159}" type="presParOf" srcId="{F7CD2FAF-481F-478A-A85E-991293B49047}" destId="{7C29B849-A5C4-4CC6-A810-38830A681A3C}" srcOrd="1" destOrd="0" presId="urn:microsoft.com/office/officeart/2005/8/layout/lProcess3"/>
    <dgm:cxn modelId="{432BD590-3C56-4785-A8C4-23AAEE475969}" type="presParOf" srcId="{F7CD2FAF-481F-478A-A85E-991293B49047}" destId="{0ABFF896-2543-44BA-9751-CBF50B474D66}" srcOrd="2" destOrd="0" presId="urn:microsoft.com/office/officeart/2005/8/layout/lProcess3"/>
    <dgm:cxn modelId="{13BF3897-39FE-4554-9640-08D0A9469B3F}" type="presParOf" srcId="{F7CD2FAF-481F-478A-A85E-991293B49047}" destId="{3159F558-5863-443A-823F-EA31E59719B3}" srcOrd="3" destOrd="0" presId="urn:microsoft.com/office/officeart/2005/8/layout/lProcess3"/>
    <dgm:cxn modelId="{3BBC8C44-D010-4B81-9446-804D75EF49AF}" type="presParOf" srcId="{F7CD2FAF-481F-478A-A85E-991293B49047}" destId="{F1E6A917-1AF6-4E0A-9BC8-F67E5D38DF40}" srcOrd="4" destOrd="0" presId="urn:microsoft.com/office/officeart/2005/8/layout/lProcess3"/>
    <dgm:cxn modelId="{50821BA9-9110-46E8-81B6-8FF52856BAC2}" type="presParOf" srcId="{126AD9C3-2578-475B-A856-4397921EC82E}" destId="{7C18199B-5F11-484C-9888-6587CB34182F}" srcOrd="1" destOrd="0" presId="urn:microsoft.com/office/officeart/2005/8/layout/lProcess3"/>
    <dgm:cxn modelId="{774402E5-CDFB-4C3A-AF98-7EAE1F25C945}" type="presParOf" srcId="{126AD9C3-2578-475B-A856-4397921EC82E}" destId="{A1A453CE-75B4-44EC-90A8-6DFB65B26866}" srcOrd="2" destOrd="0" presId="urn:microsoft.com/office/officeart/2005/8/layout/lProcess3"/>
    <dgm:cxn modelId="{ADF61379-BC9B-4ACD-86B7-1517D4FED719}" type="presParOf" srcId="{A1A453CE-75B4-44EC-90A8-6DFB65B26866}" destId="{FEB0585B-DFD4-4565-9F2B-33B5807538D6}" srcOrd="0" destOrd="0" presId="urn:microsoft.com/office/officeart/2005/8/layout/lProcess3"/>
    <dgm:cxn modelId="{89CAE168-261A-47DB-9E2C-D6610D0671F6}" type="presParOf" srcId="{A1A453CE-75B4-44EC-90A8-6DFB65B26866}" destId="{054AA784-5C59-482B-8111-78D0E15438ED}" srcOrd="1" destOrd="0" presId="urn:microsoft.com/office/officeart/2005/8/layout/lProcess3"/>
    <dgm:cxn modelId="{67483502-3A16-4CF2-8326-2328AE471389}" type="presParOf" srcId="{A1A453CE-75B4-44EC-90A8-6DFB65B26866}" destId="{BFCE291F-778C-4BD2-BD01-8E16562BAE65}" srcOrd="2" destOrd="0" presId="urn:microsoft.com/office/officeart/2005/8/layout/lProcess3"/>
    <dgm:cxn modelId="{1E20245E-43E1-4C23-B9D0-760A43273C6B}" type="presParOf" srcId="{A1A453CE-75B4-44EC-90A8-6DFB65B26866}" destId="{74D2AD84-194A-4E64-BCC9-E3694491FECF}" srcOrd="3" destOrd="0" presId="urn:microsoft.com/office/officeart/2005/8/layout/lProcess3"/>
    <dgm:cxn modelId="{1BC3968F-43CA-484A-994C-D4D1A3C128F5}" type="presParOf" srcId="{A1A453CE-75B4-44EC-90A8-6DFB65B26866}" destId="{B1883588-F6AE-40D8-8165-7A6ED9D8F70F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CB1A9D-A4B0-4844-B48E-7512ECF8075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751F4A2-C2FB-4D8C-BC6A-36FB347FE68E}">
      <dgm:prSet phldrT="[Text]" phldr="0"/>
      <dgm:spPr/>
      <dgm:t>
        <a:bodyPr/>
        <a:lstStyle/>
        <a:p>
          <a:pPr rtl="0"/>
          <a:r>
            <a:rPr lang="en-GB" dirty="0">
              <a:latin typeface="Elysio-Regular"/>
            </a:rPr>
            <a:t>Wave 2 dates</a:t>
          </a:r>
        </a:p>
      </dgm:t>
    </dgm:pt>
    <dgm:pt modelId="{D46FC225-10B4-455D-8AC5-E8541FCE350F}" type="parTrans" cxnId="{289B2E3C-6936-4634-B727-03FF29316E90}">
      <dgm:prSet/>
      <dgm:spPr/>
      <dgm:t>
        <a:bodyPr/>
        <a:lstStyle/>
        <a:p>
          <a:endParaRPr lang="en-GB"/>
        </a:p>
      </dgm:t>
    </dgm:pt>
    <dgm:pt modelId="{60E48C0D-189F-4E0E-B2A6-43076CF6063C}" type="sibTrans" cxnId="{289B2E3C-6936-4634-B727-03FF29316E90}">
      <dgm:prSet/>
      <dgm:spPr/>
      <dgm:t>
        <a:bodyPr/>
        <a:lstStyle/>
        <a:p>
          <a:endParaRPr lang="en-GB"/>
        </a:p>
      </dgm:t>
    </dgm:pt>
    <dgm:pt modelId="{1A3291BB-2C9A-47E5-BFE2-206EBFEC8B40}">
      <dgm:prSet phldrT="[Text]" phldr="0"/>
      <dgm:spPr/>
      <dgm:t>
        <a:bodyPr/>
        <a:lstStyle/>
        <a:p>
          <a:pPr rtl="0"/>
          <a:r>
            <a:rPr lang="en-GB" dirty="0">
              <a:latin typeface="Elysio-Regular"/>
            </a:rPr>
            <a:t>Thursday 23 May</a:t>
          </a:r>
        </a:p>
      </dgm:t>
    </dgm:pt>
    <dgm:pt modelId="{02031E90-D572-4BBB-9308-A52C61216319}" type="parTrans" cxnId="{9A551EC8-E4ED-4BB8-B2B6-A74575F16769}">
      <dgm:prSet/>
      <dgm:spPr/>
      <dgm:t>
        <a:bodyPr/>
        <a:lstStyle/>
        <a:p>
          <a:endParaRPr lang="en-GB"/>
        </a:p>
      </dgm:t>
    </dgm:pt>
    <dgm:pt modelId="{BC21468F-36F8-4B1F-A8CF-548F488A2FC6}" type="sibTrans" cxnId="{9A551EC8-E4ED-4BB8-B2B6-A74575F16769}">
      <dgm:prSet/>
      <dgm:spPr/>
      <dgm:t>
        <a:bodyPr/>
        <a:lstStyle/>
        <a:p>
          <a:endParaRPr lang="en-GB"/>
        </a:p>
      </dgm:t>
    </dgm:pt>
    <dgm:pt modelId="{482C65D8-CE3B-4583-8289-A14E618A09D7}">
      <dgm:prSet phldrT="[Text]" phldr="0"/>
      <dgm:spPr/>
      <dgm:t>
        <a:bodyPr/>
        <a:lstStyle/>
        <a:p>
          <a:pPr rtl="0"/>
          <a:r>
            <a:rPr lang="en-GB" dirty="0">
              <a:latin typeface="Elysio-Regular"/>
            </a:rPr>
            <a:t>Wave 3 dates</a:t>
          </a:r>
        </a:p>
      </dgm:t>
    </dgm:pt>
    <dgm:pt modelId="{3B72065A-0F1B-4FC4-A7E9-9F5645F6DC53}" type="parTrans" cxnId="{AE7394F9-5D47-4E25-8290-40A375B795BA}">
      <dgm:prSet/>
      <dgm:spPr/>
      <dgm:t>
        <a:bodyPr/>
        <a:lstStyle/>
        <a:p>
          <a:endParaRPr lang="en-GB"/>
        </a:p>
      </dgm:t>
    </dgm:pt>
    <dgm:pt modelId="{AAC71400-FF46-40CE-A269-08C7BBC73B25}" type="sibTrans" cxnId="{AE7394F9-5D47-4E25-8290-40A375B795BA}">
      <dgm:prSet/>
      <dgm:spPr/>
      <dgm:t>
        <a:bodyPr/>
        <a:lstStyle/>
        <a:p>
          <a:endParaRPr lang="en-GB"/>
        </a:p>
      </dgm:t>
    </dgm:pt>
    <dgm:pt modelId="{BD8B7ABF-A12F-4077-90B9-442A89EBDF56}">
      <dgm:prSet phldr="0"/>
      <dgm:spPr/>
      <dgm:t>
        <a:bodyPr/>
        <a:lstStyle/>
        <a:p>
          <a:pPr rtl="0"/>
          <a:r>
            <a:rPr lang="en-GB" dirty="0">
              <a:latin typeface="Elysio-Regular"/>
            </a:rPr>
            <a:t>24 May – 6 June</a:t>
          </a:r>
        </a:p>
      </dgm:t>
    </dgm:pt>
    <dgm:pt modelId="{1BAF1300-2442-40B2-992B-0D932DAC639A}" type="parTrans" cxnId="{2ABCD94C-D63D-4588-AFD7-E83A64BA8CEB}">
      <dgm:prSet/>
      <dgm:spPr/>
    </dgm:pt>
    <dgm:pt modelId="{525B2BB4-725F-4CBE-8A9C-0D04E7355CE4}" type="sibTrans" cxnId="{2ABCD94C-D63D-4588-AFD7-E83A64BA8CEB}">
      <dgm:prSet/>
      <dgm:spPr/>
    </dgm:pt>
    <dgm:pt modelId="{5FEDFEDE-1E18-4877-8DD7-F9FC568A2925}">
      <dgm:prSet phldr="0"/>
      <dgm:spPr/>
      <dgm:t>
        <a:bodyPr/>
        <a:lstStyle/>
        <a:p>
          <a:pPr rtl="0"/>
          <a:r>
            <a:rPr lang="en-GB" dirty="0">
              <a:latin typeface="Elysio-Regular"/>
            </a:rPr>
            <a:t>10 June – 8 July</a:t>
          </a:r>
        </a:p>
      </dgm:t>
    </dgm:pt>
    <dgm:pt modelId="{A68BB0B1-E0F6-4624-85C6-59A084F25AE3}" type="parTrans" cxnId="{27E2AA30-610B-4140-B1A7-73A2D0C22A8B}">
      <dgm:prSet/>
      <dgm:spPr/>
    </dgm:pt>
    <dgm:pt modelId="{02975BE0-0AC0-4F2C-BFA5-EE0D0E1075F1}" type="sibTrans" cxnId="{27E2AA30-610B-4140-B1A7-73A2D0C22A8B}">
      <dgm:prSet/>
      <dgm:spPr/>
    </dgm:pt>
    <dgm:pt modelId="{345C67E1-CCAC-4647-BBC9-89CF66F91A2E}">
      <dgm:prSet phldr="0"/>
      <dgm:spPr/>
      <dgm:t>
        <a:bodyPr/>
        <a:lstStyle/>
        <a:p>
          <a:pPr rtl="0"/>
          <a:r>
            <a:rPr lang="en-GB" dirty="0">
              <a:latin typeface="Elysio-Regular"/>
            </a:rPr>
            <a:t>10 June</a:t>
          </a:r>
        </a:p>
      </dgm:t>
    </dgm:pt>
    <dgm:pt modelId="{0A08294D-6B92-41EB-B5B9-2239A8EBCE35}" type="parTrans" cxnId="{CA4729ED-7652-4DA1-A6F6-C96CB24BB3EC}">
      <dgm:prSet/>
      <dgm:spPr/>
    </dgm:pt>
    <dgm:pt modelId="{A56ED2FD-1AA0-41B0-9312-398C33B94AD0}" type="sibTrans" cxnId="{CA4729ED-7652-4DA1-A6F6-C96CB24BB3EC}">
      <dgm:prSet/>
      <dgm:spPr/>
    </dgm:pt>
    <dgm:pt modelId="{6592B1BC-C5DA-44FC-95BF-91D50065DB0E}">
      <dgm:prSet phldr="0"/>
      <dgm:spPr/>
      <dgm:t>
        <a:bodyPr/>
        <a:lstStyle/>
        <a:p>
          <a:pPr rtl="0"/>
          <a:r>
            <a:rPr lang="en-GB" dirty="0">
              <a:solidFill>
                <a:srgbClr val="444444"/>
              </a:solidFill>
              <a:latin typeface="Elysio-Regular"/>
              <a:ea typeface="Calibri"/>
              <a:cs typeface="Calibri"/>
            </a:rPr>
            <a:t>Monday 17 June</a:t>
          </a:r>
          <a:endParaRPr lang="en-US" dirty="0">
            <a:solidFill>
              <a:srgbClr val="444444"/>
            </a:solidFill>
            <a:latin typeface="Elysio-Regular"/>
            <a:ea typeface="Calibri"/>
            <a:cs typeface="Calibri"/>
          </a:endParaRPr>
        </a:p>
      </dgm:t>
    </dgm:pt>
    <dgm:pt modelId="{E07F836A-EE57-4416-9BD2-653F611CFDEC}" type="parTrans" cxnId="{08566C45-EC44-495F-A225-704ED8BC4E41}">
      <dgm:prSet/>
      <dgm:spPr/>
    </dgm:pt>
    <dgm:pt modelId="{C716A10C-1A7E-43D8-8EEA-FBBFCFA07B8A}" type="sibTrans" cxnId="{08566C45-EC44-495F-A225-704ED8BC4E41}">
      <dgm:prSet/>
      <dgm:spPr/>
    </dgm:pt>
    <dgm:pt modelId="{8CC9EFCA-800A-4515-839E-B3C44C073BED}">
      <dgm:prSet phldr="0"/>
      <dgm:spPr/>
      <dgm:t>
        <a:bodyPr/>
        <a:lstStyle/>
        <a:p>
          <a:pPr rtl="0"/>
          <a:r>
            <a:rPr lang="en-GB" dirty="0">
              <a:solidFill>
                <a:srgbClr val="444444"/>
              </a:solidFill>
              <a:latin typeface="Elysio-Regular"/>
              <a:ea typeface="Calibri"/>
              <a:cs typeface="Calibri"/>
            </a:rPr>
            <a:t>18 June – 12 July</a:t>
          </a:r>
          <a:endParaRPr lang="en-US" dirty="0">
            <a:solidFill>
              <a:srgbClr val="444444"/>
            </a:solidFill>
            <a:latin typeface="Elysio-Regular"/>
            <a:ea typeface="Calibri"/>
            <a:cs typeface="Calibri"/>
          </a:endParaRPr>
        </a:p>
      </dgm:t>
    </dgm:pt>
    <dgm:pt modelId="{BCD64E49-08DC-403E-A111-19D3D8BD0F35}" type="parTrans" cxnId="{37956045-094B-4CCC-9A40-D38382210CF0}">
      <dgm:prSet/>
      <dgm:spPr/>
    </dgm:pt>
    <dgm:pt modelId="{462546BB-8AE9-4D1A-A746-3DC692CEFEA6}" type="sibTrans" cxnId="{37956045-094B-4CCC-9A40-D38382210CF0}">
      <dgm:prSet/>
      <dgm:spPr/>
    </dgm:pt>
    <dgm:pt modelId="{20190330-AD9E-41D8-8ED9-3D7728AA6461}">
      <dgm:prSet phldr="0"/>
      <dgm:spPr/>
      <dgm:t>
        <a:bodyPr/>
        <a:lstStyle/>
        <a:p>
          <a:r>
            <a:rPr lang="en-GB" dirty="0">
              <a:solidFill>
                <a:srgbClr val="444444"/>
              </a:solidFill>
              <a:latin typeface="Elysio-Regular"/>
              <a:ea typeface="Calibri"/>
              <a:cs typeface="Calibri"/>
            </a:rPr>
            <a:t>15 July</a:t>
          </a:r>
          <a:endParaRPr lang="en-US" dirty="0">
            <a:solidFill>
              <a:srgbClr val="444444"/>
            </a:solidFill>
            <a:latin typeface="Elysio-Regular"/>
            <a:ea typeface="Calibri"/>
            <a:cs typeface="Calibri"/>
          </a:endParaRPr>
        </a:p>
      </dgm:t>
    </dgm:pt>
    <dgm:pt modelId="{D28F3D0C-6F4A-4EEE-B40B-E4F10EF6332F}" type="parTrans" cxnId="{F332B67D-3684-439D-93A6-6C11A5DC6E61}">
      <dgm:prSet/>
      <dgm:spPr/>
    </dgm:pt>
    <dgm:pt modelId="{7B73A900-68D4-43E7-968E-3CB2E1C90C3C}" type="sibTrans" cxnId="{F332B67D-3684-439D-93A6-6C11A5DC6E61}">
      <dgm:prSet/>
      <dgm:spPr/>
    </dgm:pt>
    <dgm:pt modelId="{F0CC8E00-C227-4D86-82E2-7C2D87766757}">
      <dgm:prSet phldr="0"/>
      <dgm:spPr/>
      <dgm:t>
        <a:bodyPr/>
        <a:lstStyle/>
        <a:p>
          <a:pPr rtl="0"/>
          <a:r>
            <a:rPr lang="en-GB" dirty="0">
              <a:solidFill>
                <a:srgbClr val="444444"/>
              </a:solidFill>
              <a:latin typeface="Elysio-Regular"/>
              <a:ea typeface="Calibri"/>
              <a:cs typeface="Calibri"/>
            </a:rPr>
            <a:t>15 July - 31 August</a:t>
          </a:r>
          <a:endParaRPr lang="en-US" dirty="0">
            <a:solidFill>
              <a:srgbClr val="444444"/>
            </a:solidFill>
            <a:latin typeface="Elysio-Regular"/>
            <a:ea typeface="Calibri"/>
            <a:cs typeface="Calibri"/>
          </a:endParaRPr>
        </a:p>
      </dgm:t>
    </dgm:pt>
    <dgm:pt modelId="{101FA508-40B5-47BB-802A-7DBD9E3918C5}" type="parTrans" cxnId="{281EA154-E34E-4366-9998-2E9D63467B03}">
      <dgm:prSet/>
      <dgm:spPr/>
    </dgm:pt>
    <dgm:pt modelId="{8D18DBB0-A517-48C6-8336-0F493DA1241B}" type="sibTrans" cxnId="{281EA154-E34E-4366-9998-2E9D63467B03}">
      <dgm:prSet/>
      <dgm:spPr/>
    </dgm:pt>
    <dgm:pt modelId="{CC5DCBF6-7BF6-4B93-B446-9DFBAC500CA0}">
      <dgm:prSet phldr="0"/>
      <dgm:spPr/>
      <dgm:t>
        <a:bodyPr/>
        <a:lstStyle/>
        <a:p>
          <a:pPr rtl="0"/>
          <a:r>
            <a:rPr lang="en-GB" dirty="0">
              <a:latin typeface="Elysio-Regular"/>
            </a:rPr>
            <a:t>Activity</a:t>
          </a:r>
        </a:p>
      </dgm:t>
    </dgm:pt>
    <dgm:pt modelId="{25B20A98-119F-4E03-82E1-2A9B0A9C206A}" type="parTrans" cxnId="{EAB7DA4B-C710-4921-8316-F71ACDE5C45A}">
      <dgm:prSet/>
      <dgm:spPr/>
    </dgm:pt>
    <dgm:pt modelId="{550AA5E9-6EE2-4DA9-8F97-2A0FC7631B7A}" type="sibTrans" cxnId="{EAB7DA4B-C710-4921-8316-F71ACDE5C45A}">
      <dgm:prSet/>
      <dgm:spPr/>
    </dgm:pt>
    <dgm:pt modelId="{64CCDE80-604B-4574-AB6A-0AD5B83B0046}">
      <dgm:prSet phldr="0"/>
      <dgm:spPr/>
      <dgm:t>
        <a:bodyPr/>
        <a:lstStyle/>
        <a:p>
          <a:pPr rtl="0"/>
          <a:r>
            <a:rPr lang="en-GB" dirty="0">
              <a:latin typeface="Elysio-Regular"/>
            </a:rPr>
            <a:t>Launch the project with a Great North Museum: Hancock visit</a:t>
          </a:r>
        </a:p>
      </dgm:t>
    </dgm:pt>
    <dgm:pt modelId="{F47E3E7A-FE78-42DE-A14C-B2238A98B6A8}" type="parTrans" cxnId="{16981DBB-D74D-4934-8B73-F86D73E5018C}">
      <dgm:prSet/>
      <dgm:spPr/>
    </dgm:pt>
    <dgm:pt modelId="{B325B13C-337C-4EEE-ACF5-47E3E9797C14}" type="sibTrans" cxnId="{16981DBB-D74D-4934-8B73-F86D73E5018C}">
      <dgm:prSet/>
      <dgm:spPr/>
    </dgm:pt>
    <dgm:pt modelId="{20862B19-5CED-415D-B78D-4ED7221DB7F3}">
      <dgm:prSet phldr="0"/>
      <dgm:spPr/>
      <dgm:t>
        <a:bodyPr/>
        <a:lstStyle/>
        <a:p>
          <a:pPr rtl="0"/>
          <a:r>
            <a:rPr lang="en-GB" dirty="0">
              <a:latin typeface="Elysio-Regular"/>
            </a:rPr>
            <a:t>Activities to do back at school</a:t>
          </a:r>
        </a:p>
      </dgm:t>
    </dgm:pt>
    <dgm:pt modelId="{54BAD9A9-D7DA-48A7-8DDE-CF6876E83EAB}" type="parTrans" cxnId="{94269692-C2E0-4DF4-A9E5-BDCB50140B2C}">
      <dgm:prSet/>
      <dgm:spPr/>
    </dgm:pt>
    <dgm:pt modelId="{DF31993D-82D5-485D-8DEF-C2CFCAA93476}" type="sibTrans" cxnId="{94269692-C2E0-4DF4-A9E5-BDCB50140B2C}">
      <dgm:prSet/>
      <dgm:spPr/>
    </dgm:pt>
    <dgm:pt modelId="{98F2489A-0D83-41E0-A653-12074E909B44}">
      <dgm:prSet phldr="0"/>
      <dgm:spPr/>
      <dgm:t>
        <a:bodyPr/>
        <a:lstStyle/>
        <a:p>
          <a:pPr rtl="0"/>
          <a:r>
            <a:rPr lang="en-GB" dirty="0">
              <a:latin typeface="Elysio-Regular"/>
            </a:rPr>
            <a:t>Surveying and mapping</a:t>
          </a:r>
        </a:p>
      </dgm:t>
    </dgm:pt>
    <dgm:pt modelId="{71A08FED-8898-4241-9153-792E8D9790AA}" type="parTrans" cxnId="{230C793A-69B5-43C5-BED9-AE05F4FCE3B1}">
      <dgm:prSet/>
      <dgm:spPr/>
    </dgm:pt>
    <dgm:pt modelId="{4874408E-290E-40C2-B966-6D275E7C7C45}" type="sibTrans" cxnId="{230C793A-69B5-43C5-BED9-AE05F4FCE3B1}">
      <dgm:prSet/>
      <dgm:spPr/>
    </dgm:pt>
    <dgm:pt modelId="{DF348197-D6A9-4788-B7E1-19339D59DE48}">
      <dgm:prSet phldr="0"/>
      <dgm:spPr/>
      <dgm:t>
        <a:bodyPr/>
        <a:lstStyle/>
        <a:p>
          <a:pPr rtl="0"/>
          <a:r>
            <a:rPr lang="en-GB" dirty="0">
              <a:latin typeface="Elysio-Regular"/>
            </a:rPr>
            <a:t>Creating urban nature art installations</a:t>
          </a:r>
        </a:p>
      </dgm:t>
    </dgm:pt>
    <dgm:pt modelId="{648B98D0-EC15-4EDB-B80C-44BC81757EB4}" type="parTrans" cxnId="{BEEAA680-E2C8-4D68-A4A6-499CD7091715}">
      <dgm:prSet/>
      <dgm:spPr/>
    </dgm:pt>
    <dgm:pt modelId="{F98F58A0-821E-4157-895C-F5AC0AD4BCA3}" type="sibTrans" cxnId="{BEEAA680-E2C8-4D68-A4A6-499CD7091715}">
      <dgm:prSet/>
      <dgm:spPr/>
    </dgm:pt>
    <dgm:pt modelId="{4CA9E888-DC92-4E39-945F-3632CA89F634}">
      <dgm:prSet phldr="0"/>
      <dgm:spPr/>
      <dgm:t>
        <a:bodyPr/>
        <a:lstStyle/>
        <a:p>
          <a:pPr rtl="0"/>
          <a:r>
            <a:rPr lang="en-GB" dirty="0">
              <a:latin typeface="Elysio-Regular"/>
            </a:rPr>
            <a:t>Resources on loan from us</a:t>
          </a:r>
        </a:p>
      </dgm:t>
    </dgm:pt>
    <dgm:pt modelId="{10C80B9B-FC0A-41A8-B328-D040B9A4C2BC}" type="parTrans" cxnId="{4D3099D9-C39B-47ED-8EC0-8503F289DA95}">
      <dgm:prSet/>
      <dgm:spPr/>
    </dgm:pt>
    <dgm:pt modelId="{64FD6263-BC40-456E-89EB-943120496BCF}" type="sibTrans" cxnId="{4D3099D9-C39B-47ED-8EC0-8503F289DA95}">
      <dgm:prSet/>
      <dgm:spPr/>
    </dgm:pt>
    <dgm:pt modelId="{CD0690B2-2BF2-420B-89E8-DCE00C6EA4B8}">
      <dgm:prSet phldr="0"/>
      <dgm:spPr/>
      <dgm:t>
        <a:bodyPr/>
        <a:lstStyle/>
        <a:p>
          <a:pPr rtl="0"/>
          <a:r>
            <a:rPr lang="en-GB" dirty="0">
              <a:latin typeface="Elysio-Regular"/>
            </a:rPr>
            <a:t>Second visit to Great North Museum: Hancock to install your mini exhibition</a:t>
          </a:r>
        </a:p>
      </dgm:t>
    </dgm:pt>
    <dgm:pt modelId="{3B431299-36D3-45C6-97BF-E63C3D2235FD}" type="parTrans" cxnId="{3CDC7E87-1265-421C-91D7-9E0AB536CFF3}">
      <dgm:prSet/>
      <dgm:spPr/>
    </dgm:pt>
    <dgm:pt modelId="{CB1F38FC-A8DD-4A8F-9187-0ECC8325DA97}" type="sibTrans" cxnId="{3CDC7E87-1265-421C-91D7-9E0AB536CFF3}">
      <dgm:prSet/>
      <dgm:spPr/>
    </dgm:pt>
    <dgm:pt modelId="{F69D3A69-4E4D-46DE-85AF-D3C56CD2CA70}">
      <dgm:prSet phldr="0"/>
      <dgm:spPr/>
      <dgm:t>
        <a:bodyPr/>
        <a:lstStyle/>
        <a:p>
          <a:pPr rtl="0"/>
          <a:r>
            <a:rPr lang="en-GB" dirty="0">
              <a:latin typeface="Elysio-Regular"/>
            </a:rPr>
            <a:t>Your mini exhibition is on display to the public</a:t>
          </a:r>
        </a:p>
      </dgm:t>
    </dgm:pt>
    <dgm:pt modelId="{A1FF5A73-E9B0-45E9-8ECB-E44125D6CD83}" type="parTrans" cxnId="{939758F4-AB00-43C6-A35A-FAE5FD3F12C5}">
      <dgm:prSet/>
      <dgm:spPr/>
    </dgm:pt>
    <dgm:pt modelId="{6756AD2A-6F7F-4846-9736-55FF192D0D6F}" type="sibTrans" cxnId="{939758F4-AB00-43C6-A35A-FAE5FD3F12C5}">
      <dgm:prSet/>
      <dgm:spPr/>
    </dgm:pt>
    <dgm:pt modelId="{126AD9C3-2578-475B-A856-4397921EC82E}" type="pres">
      <dgm:prSet presAssocID="{5DCB1A9D-A4B0-4844-B48E-7512ECF8075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7CD2FAF-481F-478A-A85E-991293B49047}" type="pres">
      <dgm:prSet presAssocID="{CC5DCBF6-7BF6-4B93-B446-9DFBAC500CA0}" presName="horFlow" presStyleCnt="0"/>
      <dgm:spPr/>
    </dgm:pt>
    <dgm:pt modelId="{3472F08B-55E6-42A0-BB86-058172D9E6BB}" type="pres">
      <dgm:prSet presAssocID="{CC5DCBF6-7BF6-4B93-B446-9DFBAC500CA0}" presName="bigChev" presStyleLbl="node1" presStyleIdx="0" presStyleCnt="3"/>
      <dgm:spPr/>
    </dgm:pt>
    <dgm:pt modelId="{417C8A9A-5592-4C6B-85DD-EB252475038F}" type="pres">
      <dgm:prSet presAssocID="{F47E3E7A-FE78-42DE-A14C-B2238A98B6A8}" presName="parTrans" presStyleCnt="0"/>
      <dgm:spPr/>
    </dgm:pt>
    <dgm:pt modelId="{BFB212D2-227E-4269-89DE-21A99285ABEF}" type="pres">
      <dgm:prSet presAssocID="{64CCDE80-604B-4574-AB6A-0AD5B83B0046}" presName="node" presStyleLbl="alignAccFollowNode1" presStyleIdx="0" presStyleCnt="12">
        <dgm:presLayoutVars>
          <dgm:bulletEnabled val="1"/>
        </dgm:presLayoutVars>
      </dgm:prSet>
      <dgm:spPr/>
    </dgm:pt>
    <dgm:pt modelId="{7D734C0B-9C12-4CF5-BA7D-0B9A61359F06}" type="pres">
      <dgm:prSet presAssocID="{B325B13C-337C-4EEE-ACF5-47E3E9797C14}" presName="sibTrans" presStyleCnt="0"/>
      <dgm:spPr/>
    </dgm:pt>
    <dgm:pt modelId="{1997612F-B6F3-4FDA-B815-67F30E272104}" type="pres">
      <dgm:prSet presAssocID="{20862B19-5CED-415D-B78D-4ED7221DB7F3}" presName="node" presStyleLbl="alignAccFollowNode1" presStyleIdx="1" presStyleCnt="12">
        <dgm:presLayoutVars>
          <dgm:bulletEnabled val="1"/>
        </dgm:presLayoutVars>
      </dgm:prSet>
      <dgm:spPr/>
    </dgm:pt>
    <dgm:pt modelId="{2AE1822F-130B-4B2C-B518-6BEACB7A9A83}" type="pres">
      <dgm:prSet presAssocID="{DF31993D-82D5-485D-8DEF-C2CFCAA93476}" presName="sibTrans" presStyleCnt="0"/>
      <dgm:spPr/>
    </dgm:pt>
    <dgm:pt modelId="{309576D7-D156-4846-8425-72A52093D68B}" type="pres">
      <dgm:prSet presAssocID="{CD0690B2-2BF2-420B-89E8-DCE00C6EA4B8}" presName="node" presStyleLbl="alignAccFollowNode1" presStyleIdx="2" presStyleCnt="12">
        <dgm:presLayoutVars>
          <dgm:bulletEnabled val="1"/>
        </dgm:presLayoutVars>
      </dgm:prSet>
      <dgm:spPr/>
    </dgm:pt>
    <dgm:pt modelId="{76ED8F1F-22E5-4744-BE56-16F0BA76E3F6}" type="pres">
      <dgm:prSet presAssocID="{CB1F38FC-A8DD-4A8F-9187-0ECC8325DA97}" presName="sibTrans" presStyleCnt="0"/>
      <dgm:spPr/>
    </dgm:pt>
    <dgm:pt modelId="{D6AEEB34-6E11-4D18-AEC5-929C43A6984A}" type="pres">
      <dgm:prSet presAssocID="{F69D3A69-4E4D-46DE-85AF-D3C56CD2CA70}" presName="node" presStyleLbl="alignAccFollowNode1" presStyleIdx="3" presStyleCnt="12">
        <dgm:presLayoutVars>
          <dgm:bulletEnabled val="1"/>
        </dgm:presLayoutVars>
      </dgm:prSet>
      <dgm:spPr/>
    </dgm:pt>
    <dgm:pt modelId="{7C18199B-5F11-484C-9888-6587CB34182F}" type="pres">
      <dgm:prSet presAssocID="{CC5DCBF6-7BF6-4B93-B446-9DFBAC500CA0}" presName="vSp" presStyleCnt="0"/>
      <dgm:spPr/>
    </dgm:pt>
    <dgm:pt modelId="{A1A453CE-75B4-44EC-90A8-6DFB65B26866}" type="pres">
      <dgm:prSet presAssocID="{9751F4A2-C2FB-4D8C-BC6A-36FB347FE68E}" presName="horFlow" presStyleCnt="0"/>
      <dgm:spPr/>
    </dgm:pt>
    <dgm:pt modelId="{FEB0585B-DFD4-4565-9F2B-33B5807538D6}" type="pres">
      <dgm:prSet presAssocID="{9751F4A2-C2FB-4D8C-BC6A-36FB347FE68E}" presName="bigChev" presStyleLbl="node1" presStyleIdx="1" presStyleCnt="3"/>
      <dgm:spPr/>
    </dgm:pt>
    <dgm:pt modelId="{BF3A26B0-36A0-4808-8630-63598700271F}" type="pres">
      <dgm:prSet presAssocID="{02031E90-D572-4BBB-9308-A52C61216319}" presName="parTrans" presStyleCnt="0"/>
      <dgm:spPr/>
    </dgm:pt>
    <dgm:pt modelId="{BB913700-CACA-4DC1-94EC-52E5BC9DA107}" type="pres">
      <dgm:prSet presAssocID="{1A3291BB-2C9A-47E5-BFE2-206EBFEC8B40}" presName="node" presStyleLbl="alignAccFollowNode1" presStyleIdx="4" presStyleCnt="12">
        <dgm:presLayoutVars>
          <dgm:bulletEnabled val="1"/>
        </dgm:presLayoutVars>
      </dgm:prSet>
      <dgm:spPr/>
    </dgm:pt>
    <dgm:pt modelId="{850E2266-FEDB-4025-BDC7-39EF62C4FC70}" type="pres">
      <dgm:prSet presAssocID="{BC21468F-36F8-4B1F-A8CF-548F488A2FC6}" presName="sibTrans" presStyleCnt="0"/>
      <dgm:spPr/>
    </dgm:pt>
    <dgm:pt modelId="{DF77E6AE-9D26-4442-BA6D-CDD223C77738}" type="pres">
      <dgm:prSet presAssocID="{BD8B7ABF-A12F-4077-90B9-442A89EBDF56}" presName="node" presStyleLbl="alignAccFollowNode1" presStyleIdx="5" presStyleCnt="12">
        <dgm:presLayoutVars>
          <dgm:bulletEnabled val="1"/>
        </dgm:presLayoutVars>
      </dgm:prSet>
      <dgm:spPr/>
    </dgm:pt>
    <dgm:pt modelId="{F0266F8C-3554-439B-B11F-42C8DFCA4864}" type="pres">
      <dgm:prSet presAssocID="{525B2BB4-725F-4CBE-8A9C-0D04E7355CE4}" presName="sibTrans" presStyleCnt="0"/>
      <dgm:spPr/>
    </dgm:pt>
    <dgm:pt modelId="{D3FC8181-C378-4CB8-B4D6-BE94A307D090}" type="pres">
      <dgm:prSet presAssocID="{345C67E1-CCAC-4647-BBC9-89CF66F91A2E}" presName="node" presStyleLbl="alignAccFollowNode1" presStyleIdx="6" presStyleCnt="12">
        <dgm:presLayoutVars>
          <dgm:bulletEnabled val="1"/>
        </dgm:presLayoutVars>
      </dgm:prSet>
      <dgm:spPr/>
    </dgm:pt>
    <dgm:pt modelId="{50CC029A-9A18-4870-91EB-D27F401AFF3A}" type="pres">
      <dgm:prSet presAssocID="{A56ED2FD-1AA0-41B0-9312-398C33B94AD0}" presName="sibTrans" presStyleCnt="0"/>
      <dgm:spPr/>
    </dgm:pt>
    <dgm:pt modelId="{B1883588-F6AE-40D8-8165-7A6ED9D8F70F}" type="pres">
      <dgm:prSet presAssocID="{5FEDFEDE-1E18-4877-8DD7-F9FC568A2925}" presName="node" presStyleLbl="alignAccFollowNode1" presStyleIdx="7" presStyleCnt="12">
        <dgm:presLayoutVars>
          <dgm:bulletEnabled val="1"/>
        </dgm:presLayoutVars>
      </dgm:prSet>
      <dgm:spPr/>
    </dgm:pt>
    <dgm:pt modelId="{D2E26CF1-975D-4836-A83E-3FDF878E4A4B}" type="pres">
      <dgm:prSet presAssocID="{9751F4A2-C2FB-4D8C-BC6A-36FB347FE68E}" presName="vSp" presStyleCnt="0"/>
      <dgm:spPr/>
    </dgm:pt>
    <dgm:pt modelId="{EDEC8F5E-1316-4E17-9BCB-4CDF77799A91}" type="pres">
      <dgm:prSet presAssocID="{482C65D8-CE3B-4583-8289-A14E618A09D7}" presName="horFlow" presStyleCnt="0"/>
      <dgm:spPr/>
    </dgm:pt>
    <dgm:pt modelId="{80188119-7D25-4222-9D83-63B190DC199E}" type="pres">
      <dgm:prSet presAssocID="{482C65D8-CE3B-4583-8289-A14E618A09D7}" presName="bigChev" presStyleLbl="node1" presStyleIdx="2" presStyleCnt="3"/>
      <dgm:spPr/>
    </dgm:pt>
    <dgm:pt modelId="{693FFF1A-0028-4132-A718-E35F35B75E9E}" type="pres">
      <dgm:prSet presAssocID="{E07F836A-EE57-4416-9BD2-653F611CFDEC}" presName="parTrans" presStyleCnt="0"/>
      <dgm:spPr/>
    </dgm:pt>
    <dgm:pt modelId="{E9C7A926-AE5D-404D-9CC3-E69B710FECF1}" type="pres">
      <dgm:prSet presAssocID="{6592B1BC-C5DA-44FC-95BF-91D50065DB0E}" presName="node" presStyleLbl="alignAccFollowNode1" presStyleIdx="8" presStyleCnt="12">
        <dgm:presLayoutVars>
          <dgm:bulletEnabled val="1"/>
        </dgm:presLayoutVars>
      </dgm:prSet>
      <dgm:spPr/>
    </dgm:pt>
    <dgm:pt modelId="{9E88933F-CC04-4D0E-B02D-CC4DB0A629D0}" type="pres">
      <dgm:prSet presAssocID="{C716A10C-1A7E-43D8-8EEA-FBBFCFA07B8A}" presName="sibTrans" presStyleCnt="0"/>
      <dgm:spPr/>
    </dgm:pt>
    <dgm:pt modelId="{E3A714A0-2573-4725-AD96-6E0A139B2C3B}" type="pres">
      <dgm:prSet presAssocID="{8CC9EFCA-800A-4515-839E-B3C44C073BED}" presName="node" presStyleLbl="alignAccFollowNode1" presStyleIdx="9" presStyleCnt="12">
        <dgm:presLayoutVars>
          <dgm:bulletEnabled val="1"/>
        </dgm:presLayoutVars>
      </dgm:prSet>
      <dgm:spPr/>
    </dgm:pt>
    <dgm:pt modelId="{0152DE62-DED0-472F-964C-5CE8EDF610DA}" type="pres">
      <dgm:prSet presAssocID="{462546BB-8AE9-4D1A-A746-3DC692CEFEA6}" presName="sibTrans" presStyleCnt="0"/>
      <dgm:spPr/>
    </dgm:pt>
    <dgm:pt modelId="{7747925B-A4EB-40C2-BAE8-D9F6BB09E6C1}" type="pres">
      <dgm:prSet presAssocID="{20190330-AD9E-41D8-8ED9-3D7728AA6461}" presName="node" presStyleLbl="alignAccFollowNode1" presStyleIdx="10" presStyleCnt="12">
        <dgm:presLayoutVars>
          <dgm:bulletEnabled val="1"/>
        </dgm:presLayoutVars>
      </dgm:prSet>
      <dgm:spPr/>
    </dgm:pt>
    <dgm:pt modelId="{C8618F53-F8EF-4511-AF7F-8220B6CBAC70}" type="pres">
      <dgm:prSet presAssocID="{7B73A900-68D4-43E7-968E-3CB2E1C90C3C}" presName="sibTrans" presStyleCnt="0"/>
      <dgm:spPr/>
    </dgm:pt>
    <dgm:pt modelId="{0D304563-E9A0-4BF8-8A26-8FD2CE521165}" type="pres">
      <dgm:prSet presAssocID="{F0CC8E00-C227-4D86-82E2-7C2D87766757}" presName="node" presStyleLbl="alignAccFollowNode1" presStyleIdx="11" presStyleCnt="12">
        <dgm:presLayoutVars>
          <dgm:bulletEnabled val="1"/>
        </dgm:presLayoutVars>
      </dgm:prSet>
      <dgm:spPr/>
    </dgm:pt>
  </dgm:ptLst>
  <dgm:cxnLst>
    <dgm:cxn modelId="{EF6F980D-4027-4FD2-ACC8-ACD9D04E1EE7}" type="presOf" srcId="{6592B1BC-C5DA-44FC-95BF-91D50065DB0E}" destId="{E9C7A926-AE5D-404D-9CC3-E69B710FECF1}" srcOrd="0" destOrd="0" presId="urn:microsoft.com/office/officeart/2005/8/layout/lProcess3"/>
    <dgm:cxn modelId="{AA4BB80D-4F16-40BB-ACAE-3FD98BBC8D42}" type="presOf" srcId="{8CC9EFCA-800A-4515-839E-B3C44C073BED}" destId="{E3A714A0-2573-4725-AD96-6E0A139B2C3B}" srcOrd="0" destOrd="0" presId="urn:microsoft.com/office/officeart/2005/8/layout/lProcess3"/>
    <dgm:cxn modelId="{CAA7D90F-4A64-4E06-A467-D947D3165024}" type="presOf" srcId="{CD0690B2-2BF2-420B-89E8-DCE00C6EA4B8}" destId="{309576D7-D156-4846-8425-72A52093D68B}" srcOrd="0" destOrd="0" presId="urn:microsoft.com/office/officeart/2005/8/layout/lProcess3"/>
    <dgm:cxn modelId="{2BF6541E-4ABB-417F-A19A-526C97FCA492}" type="presOf" srcId="{5FEDFEDE-1E18-4877-8DD7-F9FC568A2925}" destId="{B1883588-F6AE-40D8-8165-7A6ED9D8F70F}" srcOrd="0" destOrd="0" presId="urn:microsoft.com/office/officeart/2005/8/layout/lProcess3"/>
    <dgm:cxn modelId="{27E2AA30-610B-4140-B1A7-73A2D0C22A8B}" srcId="{9751F4A2-C2FB-4D8C-BC6A-36FB347FE68E}" destId="{5FEDFEDE-1E18-4877-8DD7-F9FC568A2925}" srcOrd="3" destOrd="0" parTransId="{A68BB0B1-E0F6-4624-85C6-59A084F25AE3}" sibTransId="{02975BE0-0AC0-4F2C-BFA5-EE0D0E1075F1}"/>
    <dgm:cxn modelId="{6399FA36-9447-41C2-9961-D41C79802888}" type="presOf" srcId="{5DCB1A9D-A4B0-4844-B48E-7512ECF80754}" destId="{126AD9C3-2578-475B-A856-4397921EC82E}" srcOrd="0" destOrd="0" presId="urn:microsoft.com/office/officeart/2005/8/layout/lProcess3"/>
    <dgm:cxn modelId="{230C793A-69B5-43C5-BED9-AE05F4FCE3B1}" srcId="{20862B19-5CED-415D-B78D-4ED7221DB7F3}" destId="{98F2489A-0D83-41E0-A653-12074E909B44}" srcOrd="0" destOrd="0" parTransId="{71A08FED-8898-4241-9153-792E8D9790AA}" sibTransId="{4874408E-290E-40C2-B966-6D275E7C7C45}"/>
    <dgm:cxn modelId="{2BCA613B-BEFD-40B1-84DF-38B3B6B586B4}" type="presOf" srcId="{482C65D8-CE3B-4583-8289-A14E618A09D7}" destId="{80188119-7D25-4222-9D83-63B190DC199E}" srcOrd="0" destOrd="0" presId="urn:microsoft.com/office/officeart/2005/8/layout/lProcess3"/>
    <dgm:cxn modelId="{289B2E3C-6936-4634-B727-03FF29316E90}" srcId="{5DCB1A9D-A4B0-4844-B48E-7512ECF80754}" destId="{9751F4A2-C2FB-4D8C-BC6A-36FB347FE68E}" srcOrd="1" destOrd="0" parTransId="{D46FC225-10B4-455D-8AC5-E8541FCE350F}" sibTransId="{60E48C0D-189F-4E0E-B2A6-43076CF6063C}"/>
    <dgm:cxn modelId="{37956045-094B-4CCC-9A40-D38382210CF0}" srcId="{482C65D8-CE3B-4583-8289-A14E618A09D7}" destId="{8CC9EFCA-800A-4515-839E-B3C44C073BED}" srcOrd="1" destOrd="0" parTransId="{BCD64E49-08DC-403E-A111-19D3D8BD0F35}" sibTransId="{462546BB-8AE9-4D1A-A746-3DC692CEFEA6}"/>
    <dgm:cxn modelId="{08566C45-EC44-495F-A225-704ED8BC4E41}" srcId="{482C65D8-CE3B-4583-8289-A14E618A09D7}" destId="{6592B1BC-C5DA-44FC-95BF-91D50065DB0E}" srcOrd="0" destOrd="0" parTransId="{E07F836A-EE57-4416-9BD2-653F611CFDEC}" sibTransId="{C716A10C-1A7E-43D8-8EEA-FBBFCFA07B8A}"/>
    <dgm:cxn modelId="{EAB7DA4B-C710-4921-8316-F71ACDE5C45A}" srcId="{5DCB1A9D-A4B0-4844-B48E-7512ECF80754}" destId="{CC5DCBF6-7BF6-4B93-B446-9DFBAC500CA0}" srcOrd="0" destOrd="0" parTransId="{25B20A98-119F-4E03-82E1-2A9B0A9C206A}" sibTransId="{550AA5E9-6EE2-4DA9-8F97-2A0FC7631B7A}"/>
    <dgm:cxn modelId="{2ABCD94C-D63D-4588-AFD7-E83A64BA8CEB}" srcId="{9751F4A2-C2FB-4D8C-BC6A-36FB347FE68E}" destId="{BD8B7ABF-A12F-4077-90B9-442A89EBDF56}" srcOrd="1" destOrd="0" parTransId="{1BAF1300-2442-40B2-992B-0D932DAC639A}" sibTransId="{525B2BB4-725F-4CBE-8A9C-0D04E7355CE4}"/>
    <dgm:cxn modelId="{657B436E-3521-48DE-8A45-7746412C43AB}" type="presOf" srcId="{20862B19-5CED-415D-B78D-4ED7221DB7F3}" destId="{1997612F-B6F3-4FDA-B815-67F30E272104}" srcOrd="0" destOrd="0" presId="urn:microsoft.com/office/officeart/2005/8/layout/lProcess3"/>
    <dgm:cxn modelId="{281EA154-E34E-4366-9998-2E9D63467B03}" srcId="{482C65D8-CE3B-4583-8289-A14E618A09D7}" destId="{F0CC8E00-C227-4D86-82E2-7C2D87766757}" srcOrd="3" destOrd="0" parTransId="{101FA508-40B5-47BB-802A-7DBD9E3918C5}" sibTransId="{8D18DBB0-A517-48C6-8336-0F493DA1241B}"/>
    <dgm:cxn modelId="{F332B67D-3684-439D-93A6-6C11A5DC6E61}" srcId="{482C65D8-CE3B-4583-8289-A14E618A09D7}" destId="{20190330-AD9E-41D8-8ED9-3D7728AA6461}" srcOrd="2" destOrd="0" parTransId="{D28F3D0C-6F4A-4EEE-B40B-E4F10EF6332F}" sibTransId="{7B73A900-68D4-43E7-968E-3CB2E1C90C3C}"/>
    <dgm:cxn modelId="{BEEAA680-E2C8-4D68-A4A6-499CD7091715}" srcId="{20862B19-5CED-415D-B78D-4ED7221DB7F3}" destId="{DF348197-D6A9-4788-B7E1-19339D59DE48}" srcOrd="1" destOrd="0" parTransId="{648B98D0-EC15-4EDB-B80C-44BC81757EB4}" sibTransId="{F98F58A0-821E-4157-895C-F5AC0AD4BCA3}"/>
    <dgm:cxn modelId="{3CDC7E87-1265-421C-91D7-9E0AB536CFF3}" srcId="{CC5DCBF6-7BF6-4B93-B446-9DFBAC500CA0}" destId="{CD0690B2-2BF2-420B-89E8-DCE00C6EA4B8}" srcOrd="2" destOrd="0" parTransId="{3B431299-36D3-45C6-97BF-E63C3D2235FD}" sibTransId="{CB1F38FC-A8DD-4A8F-9187-0ECC8325DA97}"/>
    <dgm:cxn modelId="{A78CA98E-473A-4479-A1A9-541242FC390E}" type="presOf" srcId="{DF348197-D6A9-4788-B7E1-19339D59DE48}" destId="{1997612F-B6F3-4FDA-B815-67F30E272104}" srcOrd="0" destOrd="2" presId="urn:microsoft.com/office/officeart/2005/8/layout/lProcess3"/>
    <dgm:cxn modelId="{94269692-C2E0-4DF4-A9E5-BDCB50140B2C}" srcId="{CC5DCBF6-7BF6-4B93-B446-9DFBAC500CA0}" destId="{20862B19-5CED-415D-B78D-4ED7221DB7F3}" srcOrd="1" destOrd="0" parTransId="{54BAD9A9-D7DA-48A7-8DDE-CF6876E83EAB}" sibTransId="{DF31993D-82D5-485D-8DEF-C2CFCAA93476}"/>
    <dgm:cxn modelId="{64BCE697-0711-4987-805D-9D494398571F}" type="presOf" srcId="{F0CC8E00-C227-4D86-82E2-7C2D87766757}" destId="{0D304563-E9A0-4BF8-8A26-8FD2CE521165}" srcOrd="0" destOrd="0" presId="urn:microsoft.com/office/officeart/2005/8/layout/lProcess3"/>
    <dgm:cxn modelId="{8821659C-31C8-4FCC-9DA4-24ADD3D998CB}" type="presOf" srcId="{CC5DCBF6-7BF6-4B93-B446-9DFBAC500CA0}" destId="{3472F08B-55E6-42A0-BB86-058172D9E6BB}" srcOrd="0" destOrd="0" presId="urn:microsoft.com/office/officeart/2005/8/layout/lProcess3"/>
    <dgm:cxn modelId="{21B4D0B0-DD6A-4AD8-87DC-7D3B1C4A146F}" type="presOf" srcId="{4CA9E888-DC92-4E39-945F-3632CA89F634}" destId="{1997612F-B6F3-4FDA-B815-67F30E272104}" srcOrd="0" destOrd="3" presId="urn:microsoft.com/office/officeart/2005/8/layout/lProcess3"/>
    <dgm:cxn modelId="{121EBAB4-DEB3-444A-9C3D-0D85BA005BEE}" type="presOf" srcId="{F69D3A69-4E4D-46DE-85AF-D3C56CD2CA70}" destId="{D6AEEB34-6E11-4D18-AEC5-929C43A6984A}" srcOrd="0" destOrd="0" presId="urn:microsoft.com/office/officeart/2005/8/layout/lProcess3"/>
    <dgm:cxn modelId="{16981DBB-D74D-4934-8B73-F86D73E5018C}" srcId="{CC5DCBF6-7BF6-4B93-B446-9DFBAC500CA0}" destId="{64CCDE80-604B-4574-AB6A-0AD5B83B0046}" srcOrd="0" destOrd="0" parTransId="{F47E3E7A-FE78-42DE-A14C-B2238A98B6A8}" sibTransId="{B325B13C-337C-4EEE-ACF5-47E3E9797C14}"/>
    <dgm:cxn modelId="{E02A59BD-F104-407D-8B2B-53CAF896AA9C}" type="presOf" srcId="{20190330-AD9E-41D8-8ED9-3D7728AA6461}" destId="{7747925B-A4EB-40C2-BAE8-D9F6BB09E6C1}" srcOrd="0" destOrd="0" presId="urn:microsoft.com/office/officeart/2005/8/layout/lProcess3"/>
    <dgm:cxn modelId="{9A551EC8-E4ED-4BB8-B2B6-A74575F16769}" srcId="{9751F4A2-C2FB-4D8C-BC6A-36FB347FE68E}" destId="{1A3291BB-2C9A-47E5-BFE2-206EBFEC8B40}" srcOrd="0" destOrd="0" parTransId="{02031E90-D572-4BBB-9308-A52C61216319}" sibTransId="{BC21468F-36F8-4B1F-A8CF-548F488A2FC6}"/>
    <dgm:cxn modelId="{2A473ECA-50F8-4715-ADDC-857BCAE55DCE}" type="presOf" srcId="{64CCDE80-604B-4574-AB6A-0AD5B83B0046}" destId="{BFB212D2-227E-4269-89DE-21A99285ABEF}" srcOrd="0" destOrd="0" presId="urn:microsoft.com/office/officeart/2005/8/layout/lProcess3"/>
    <dgm:cxn modelId="{4D3099D9-C39B-47ED-8EC0-8503F289DA95}" srcId="{20862B19-5CED-415D-B78D-4ED7221DB7F3}" destId="{4CA9E888-DC92-4E39-945F-3632CA89F634}" srcOrd="2" destOrd="0" parTransId="{10C80B9B-FC0A-41A8-B328-D040B9A4C2BC}" sibTransId="{64FD6263-BC40-456E-89EB-943120496BCF}"/>
    <dgm:cxn modelId="{CF2D3DDC-9FD7-4C37-9199-04345D98CA84}" type="presOf" srcId="{9751F4A2-C2FB-4D8C-BC6A-36FB347FE68E}" destId="{FEB0585B-DFD4-4565-9F2B-33B5807538D6}" srcOrd="0" destOrd="0" presId="urn:microsoft.com/office/officeart/2005/8/layout/lProcess3"/>
    <dgm:cxn modelId="{AC6EB1E3-66BC-48CC-93C5-B32170FFB973}" type="presOf" srcId="{1A3291BB-2C9A-47E5-BFE2-206EBFEC8B40}" destId="{BB913700-CACA-4DC1-94EC-52E5BC9DA107}" srcOrd="0" destOrd="0" presId="urn:microsoft.com/office/officeart/2005/8/layout/lProcess3"/>
    <dgm:cxn modelId="{281E68E5-A3C4-431F-8212-7D5180E178DE}" type="presOf" srcId="{98F2489A-0D83-41E0-A653-12074E909B44}" destId="{1997612F-B6F3-4FDA-B815-67F30E272104}" srcOrd="0" destOrd="1" presId="urn:microsoft.com/office/officeart/2005/8/layout/lProcess3"/>
    <dgm:cxn modelId="{CA4729ED-7652-4DA1-A6F6-C96CB24BB3EC}" srcId="{9751F4A2-C2FB-4D8C-BC6A-36FB347FE68E}" destId="{345C67E1-CCAC-4647-BBC9-89CF66F91A2E}" srcOrd="2" destOrd="0" parTransId="{0A08294D-6B92-41EB-B5B9-2239A8EBCE35}" sibTransId="{A56ED2FD-1AA0-41B0-9312-398C33B94AD0}"/>
    <dgm:cxn modelId="{AF8DE8F2-AEC6-4D8C-AE99-F75A9E3FFF6A}" type="presOf" srcId="{345C67E1-CCAC-4647-BBC9-89CF66F91A2E}" destId="{D3FC8181-C378-4CB8-B4D6-BE94A307D090}" srcOrd="0" destOrd="0" presId="urn:microsoft.com/office/officeart/2005/8/layout/lProcess3"/>
    <dgm:cxn modelId="{AD23B8F3-B52B-4228-A5F0-00A589BF82BF}" type="presOf" srcId="{BD8B7ABF-A12F-4077-90B9-442A89EBDF56}" destId="{DF77E6AE-9D26-4442-BA6D-CDD223C77738}" srcOrd="0" destOrd="0" presId="urn:microsoft.com/office/officeart/2005/8/layout/lProcess3"/>
    <dgm:cxn modelId="{939758F4-AB00-43C6-A35A-FAE5FD3F12C5}" srcId="{CC5DCBF6-7BF6-4B93-B446-9DFBAC500CA0}" destId="{F69D3A69-4E4D-46DE-85AF-D3C56CD2CA70}" srcOrd="3" destOrd="0" parTransId="{A1FF5A73-E9B0-45E9-8ECB-E44125D6CD83}" sibTransId="{6756AD2A-6F7F-4846-9736-55FF192D0D6F}"/>
    <dgm:cxn modelId="{AE7394F9-5D47-4E25-8290-40A375B795BA}" srcId="{5DCB1A9D-A4B0-4844-B48E-7512ECF80754}" destId="{482C65D8-CE3B-4583-8289-A14E618A09D7}" srcOrd="2" destOrd="0" parTransId="{3B72065A-0F1B-4FC4-A7E9-9F5645F6DC53}" sibTransId="{AAC71400-FF46-40CE-A269-08C7BBC73B25}"/>
    <dgm:cxn modelId="{6AD6A0F0-BBA4-499D-AAD3-E326A15898D8}" type="presParOf" srcId="{126AD9C3-2578-475B-A856-4397921EC82E}" destId="{F7CD2FAF-481F-478A-A85E-991293B49047}" srcOrd="0" destOrd="0" presId="urn:microsoft.com/office/officeart/2005/8/layout/lProcess3"/>
    <dgm:cxn modelId="{FFF7A5A5-154E-45FF-92E7-8C99A91C9907}" type="presParOf" srcId="{F7CD2FAF-481F-478A-A85E-991293B49047}" destId="{3472F08B-55E6-42A0-BB86-058172D9E6BB}" srcOrd="0" destOrd="0" presId="urn:microsoft.com/office/officeart/2005/8/layout/lProcess3"/>
    <dgm:cxn modelId="{33B19556-0396-4E59-8208-5CB5355710F0}" type="presParOf" srcId="{F7CD2FAF-481F-478A-A85E-991293B49047}" destId="{417C8A9A-5592-4C6B-85DD-EB252475038F}" srcOrd="1" destOrd="0" presId="urn:microsoft.com/office/officeart/2005/8/layout/lProcess3"/>
    <dgm:cxn modelId="{9AA91432-7482-4D6F-9495-71A9715786AF}" type="presParOf" srcId="{F7CD2FAF-481F-478A-A85E-991293B49047}" destId="{BFB212D2-227E-4269-89DE-21A99285ABEF}" srcOrd="2" destOrd="0" presId="urn:microsoft.com/office/officeart/2005/8/layout/lProcess3"/>
    <dgm:cxn modelId="{4CAD2420-3127-4B48-987B-C3AA07198BB1}" type="presParOf" srcId="{F7CD2FAF-481F-478A-A85E-991293B49047}" destId="{7D734C0B-9C12-4CF5-BA7D-0B9A61359F06}" srcOrd="3" destOrd="0" presId="urn:microsoft.com/office/officeart/2005/8/layout/lProcess3"/>
    <dgm:cxn modelId="{17C6F9D5-DB06-4AED-9E8C-533B67ADFF63}" type="presParOf" srcId="{F7CD2FAF-481F-478A-A85E-991293B49047}" destId="{1997612F-B6F3-4FDA-B815-67F30E272104}" srcOrd="4" destOrd="0" presId="urn:microsoft.com/office/officeart/2005/8/layout/lProcess3"/>
    <dgm:cxn modelId="{29945BB0-1B29-4007-BEF7-A13EFE50A011}" type="presParOf" srcId="{F7CD2FAF-481F-478A-A85E-991293B49047}" destId="{2AE1822F-130B-4B2C-B518-6BEACB7A9A83}" srcOrd="5" destOrd="0" presId="urn:microsoft.com/office/officeart/2005/8/layout/lProcess3"/>
    <dgm:cxn modelId="{76EFF6FE-E139-43B3-9CAF-CDCB2390DE9F}" type="presParOf" srcId="{F7CD2FAF-481F-478A-A85E-991293B49047}" destId="{309576D7-D156-4846-8425-72A52093D68B}" srcOrd="6" destOrd="0" presId="urn:microsoft.com/office/officeart/2005/8/layout/lProcess3"/>
    <dgm:cxn modelId="{D31C0E6F-F434-42C1-97FB-C834F02B6FE7}" type="presParOf" srcId="{F7CD2FAF-481F-478A-A85E-991293B49047}" destId="{76ED8F1F-22E5-4744-BE56-16F0BA76E3F6}" srcOrd="7" destOrd="0" presId="urn:microsoft.com/office/officeart/2005/8/layout/lProcess3"/>
    <dgm:cxn modelId="{E599B7E2-3028-44B9-9783-8D7DC3702983}" type="presParOf" srcId="{F7CD2FAF-481F-478A-A85E-991293B49047}" destId="{D6AEEB34-6E11-4D18-AEC5-929C43A6984A}" srcOrd="8" destOrd="0" presId="urn:microsoft.com/office/officeart/2005/8/layout/lProcess3"/>
    <dgm:cxn modelId="{137E3B0B-612E-40EE-989E-27BA5C471746}" type="presParOf" srcId="{126AD9C3-2578-475B-A856-4397921EC82E}" destId="{7C18199B-5F11-484C-9888-6587CB34182F}" srcOrd="1" destOrd="0" presId="urn:microsoft.com/office/officeart/2005/8/layout/lProcess3"/>
    <dgm:cxn modelId="{5A61429E-0CD0-4FC1-8D68-17E4FEA9D628}" type="presParOf" srcId="{126AD9C3-2578-475B-A856-4397921EC82E}" destId="{A1A453CE-75B4-44EC-90A8-6DFB65B26866}" srcOrd="2" destOrd="0" presId="urn:microsoft.com/office/officeart/2005/8/layout/lProcess3"/>
    <dgm:cxn modelId="{F43793CA-4F1D-4363-85A0-80D7B7D72BAA}" type="presParOf" srcId="{A1A453CE-75B4-44EC-90A8-6DFB65B26866}" destId="{FEB0585B-DFD4-4565-9F2B-33B5807538D6}" srcOrd="0" destOrd="0" presId="urn:microsoft.com/office/officeart/2005/8/layout/lProcess3"/>
    <dgm:cxn modelId="{DD4EA521-1F35-40CC-ADA7-C52A16367303}" type="presParOf" srcId="{A1A453CE-75B4-44EC-90A8-6DFB65B26866}" destId="{BF3A26B0-36A0-4808-8630-63598700271F}" srcOrd="1" destOrd="0" presId="urn:microsoft.com/office/officeart/2005/8/layout/lProcess3"/>
    <dgm:cxn modelId="{89EF74AF-A8ED-4A2F-8A4C-07AD6A7153BC}" type="presParOf" srcId="{A1A453CE-75B4-44EC-90A8-6DFB65B26866}" destId="{BB913700-CACA-4DC1-94EC-52E5BC9DA107}" srcOrd="2" destOrd="0" presId="urn:microsoft.com/office/officeart/2005/8/layout/lProcess3"/>
    <dgm:cxn modelId="{AEA0E460-1EE5-46B0-9D82-9266FBE92676}" type="presParOf" srcId="{A1A453CE-75B4-44EC-90A8-6DFB65B26866}" destId="{850E2266-FEDB-4025-BDC7-39EF62C4FC70}" srcOrd="3" destOrd="0" presId="urn:microsoft.com/office/officeart/2005/8/layout/lProcess3"/>
    <dgm:cxn modelId="{7F5CC846-1DF5-4BB7-AF70-B8BDEA9B7172}" type="presParOf" srcId="{A1A453CE-75B4-44EC-90A8-6DFB65B26866}" destId="{DF77E6AE-9D26-4442-BA6D-CDD223C77738}" srcOrd="4" destOrd="0" presId="urn:microsoft.com/office/officeart/2005/8/layout/lProcess3"/>
    <dgm:cxn modelId="{A85F8A16-6D9A-4A5C-AFF6-15AAE53658AA}" type="presParOf" srcId="{A1A453CE-75B4-44EC-90A8-6DFB65B26866}" destId="{F0266F8C-3554-439B-B11F-42C8DFCA4864}" srcOrd="5" destOrd="0" presId="urn:microsoft.com/office/officeart/2005/8/layout/lProcess3"/>
    <dgm:cxn modelId="{21132F81-C132-4950-B2B6-1EBAFA96BE90}" type="presParOf" srcId="{A1A453CE-75B4-44EC-90A8-6DFB65B26866}" destId="{D3FC8181-C378-4CB8-B4D6-BE94A307D090}" srcOrd="6" destOrd="0" presId="urn:microsoft.com/office/officeart/2005/8/layout/lProcess3"/>
    <dgm:cxn modelId="{04B438A6-DF91-43A0-9957-639394D471A8}" type="presParOf" srcId="{A1A453CE-75B4-44EC-90A8-6DFB65B26866}" destId="{50CC029A-9A18-4870-91EB-D27F401AFF3A}" srcOrd="7" destOrd="0" presId="urn:microsoft.com/office/officeart/2005/8/layout/lProcess3"/>
    <dgm:cxn modelId="{BA108644-EE29-4ED3-9A7A-73C31367FBC1}" type="presParOf" srcId="{A1A453CE-75B4-44EC-90A8-6DFB65B26866}" destId="{B1883588-F6AE-40D8-8165-7A6ED9D8F70F}" srcOrd="8" destOrd="0" presId="urn:microsoft.com/office/officeart/2005/8/layout/lProcess3"/>
    <dgm:cxn modelId="{3129AE69-2DF1-4BB0-92BF-DA212E746864}" type="presParOf" srcId="{126AD9C3-2578-475B-A856-4397921EC82E}" destId="{D2E26CF1-975D-4836-A83E-3FDF878E4A4B}" srcOrd="3" destOrd="0" presId="urn:microsoft.com/office/officeart/2005/8/layout/lProcess3"/>
    <dgm:cxn modelId="{72A96048-5E88-475B-90BC-3CA5D4D72C03}" type="presParOf" srcId="{126AD9C3-2578-475B-A856-4397921EC82E}" destId="{EDEC8F5E-1316-4E17-9BCB-4CDF77799A91}" srcOrd="4" destOrd="0" presId="urn:microsoft.com/office/officeart/2005/8/layout/lProcess3"/>
    <dgm:cxn modelId="{3B0E8822-ECEA-4F61-B149-58E64B0BF7FD}" type="presParOf" srcId="{EDEC8F5E-1316-4E17-9BCB-4CDF77799A91}" destId="{80188119-7D25-4222-9D83-63B190DC199E}" srcOrd="0" destOrd="0" presId="urn:microsoft.com/office/officeart/2005/8/layout/lProcess3"/>
    <dgm:cxn modelId="{F92AAAFC-2524-4B31-A3D7-08D9BD9D1807}" type="presParOf" srcId="{EDEC8F5E-1316-4E17-9BCB-4CDF77799A91}" destId="{693FFF1A-0028-4132-A718-E35F35B75E9E}" srcOrd="1" destOrd="0" presId="urn:microsoft.com/office/officeart/2005/8/layout/lProcess3"/>
    <dgm:cxn modelId="{61CC3EBE-C733-42AA-81A5-33E85EF72E2A}" type="presParOf" srcId="{EDEC8F5E-1316-4E17-9BCB-4CDF77799A91}" destId="{E9C7A926-AE5D-404D-9CC3-E69B710FECF1}" srcOrd="2" destOrd="0" presId="urn:microsoft.com/office/officeart/2005/8/layout/lProcess3"/>
    <dgm:cxn modelId="{064F4052-D1B8-4583-B70B-21D756E43A49}" type="presParOf" srcId="{EDEC8F5E-1316-4E17-9BCB-4CDF77799A91}" destId="{9E88933F-CC04-4D0E-B02D-CC4DB0A629D0}" srcOrd="3" destOrd="0" presId="urn:microsoft.com/office/officeart/2005/8/layout/lProcess3"/>
    <dgm:cxn modelId="{530AB093-6D63-43AE-AB7B-E667CF0E8E56}" type="presParOf" srcId="{EDEC8F5E-1316-4E17-9BCB-4CDF77799A91}" destId="{E3A714A0-2573-4725-AD96-6E0A139B2C3B}" srcOrd="4" destOrd="0" presId="urn:microsoft.com/office/officeart/2005/8/layout/lProcess3"/>
    <dgm:cxn modelId="{52F3967E-F28F-4E63-B506-41FA668DC529}" type="presParOf" srcId="{EDEC8F5E-1316-4E17-9BCB-4CDF77799A91}" destId="{0152DE62-DED0-472F-964C-5CE8EDF610DA}" srcOrd="5" destOrd="0" presId="urn:microsoft.com/office/officeart/2005/8/layout/lProcess3"/>
    <dgm:cxn modelId="{EABFBB3B-6F26-4D2E-BC3F-86359C51D7D7}" type="presParOf" srcId="{EDEC8F5E-1316-4E17-9BCB-4CDF77799A91}" destId="{7747925B-A4EB-40C2-BAE8-D9F6BB09E6C1}" srcOrd="6" destOrd="0" presId="urn:microsoft.com/office/officeart/2005/8/layout/lProcess3"/>
    <dgm:cxn modelId="{6EBC3F96-F4DD-4EBC-B1E1-094C96521CDD}" type="presParOf" srcId="{EDEC8F5E-1316-4E17-9BCB-4CDF77799A91}" destId="{C8618F53-F8EF-4511-AF7F-8220B6CBAC70}" srcOrd="7" destOrd="0" presId="urn:microsoft.com/office/officeart/2005/8/layout/lProcess3"/>
    <dgm:cxn modelId="{4B73CC1C-110A-4961-9ED8-5533B291A54C}" type="presParOf" srcId="{EDEC8F5E-1316-4E17-9BCB-4CDF77799A91}" destId="{0D304563-E9A0-4BF8-8A26-8FD2CE521165}" srcOrd="8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2F08B-55E6-42A0-BB86-058172D9E6BB}">
      <dsp:nvSpPr>
        <dsp:cNvPr id="0" name=""/>
        <dsp:cNvSpPr/>
      </dsp:nvSpPr>
      <dsp:spPr>
        <a:xfrm>
          <a:off x="35243" y="576"/>
          <a:ext cx="2133788" cy="8535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Elysio-Regular"/>
            </a:rPr>
            <a:t>Activity</a:t>
          </a:r>
        </a:p>
      </dsp:txBody>
      <dsp:txXfrm>
        <a:off x="462001" y="576"/>
        <a:ext cx="1280273" cy="853515"/>
      </dsp:txXfrm>
    </dsp:sp>
    <dsp:sp modelId="{0ABFF896-2543-44BA-9751-CBF50B474D66}">
      <dsp:nvSpPr>
        <dsp:cNvPr id="0" name=""/>
        <dsp:cNvSpPr/>
      </dsp:nvSpPr>
      <dsp:spPr>
        <a:xfrm>
          <a:off x="1891640" y="73125"/>
          <a:ext cx="1771044" cy="70841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Elysio-Regular"/>
            </a:rPr>
            <a:t>Teacher CPD </a:t>
          </a:r>
        </a:p>
      </dsp:txBody>
      <dsp:txXfrm>
        <a:off x="2245849" y="73125"/>
        <a:ext cx="1062627" cy="708417"/>
      </dsp:txXfrm>
    </dsp:sp>
    <dsp:sp modelId="{F1E6A917-1AF6-4E0A-9BC8-F67E5D38DF40}">
      <dsp:nvSpPr>
        <dsp:cNvPr id="0" name=""/>
        <dsp:cNvSpPr/>
      </dsp:nvSpPr>
      <dsp:spPr>
        <a:xfrm>
          <a:off x="3414738" y="73125"/>
          <a:ext cx="1771044" cy="70841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Elysio-Regular"/>
            </a:rPr>
            <a:t>Outreach visit to school to support surveying</a:t>
          </a:r>
          <a:endParaRPr lang="en-GB" sz="1200" kern="1200" dirty="0"/>
        </a:p>
      </dsp:txBody>
      <dsp:txXfrm>
        <a:off x="3768947" y="73125"/>
        <a:ext cx="1062627" cy="708417"/>
      </dsp:txXfrm>
    </dsp:sp>
    <dsp:sp modelId="{FEB0585B-DFD4-4565-9F2B-33B5807538D6}">
      <dsp:nvSpPr>
        <dsp:cNvPr id="0" name=""/>
        <dsp:cNvSpPr/>
      </dsp:nvSpPr>
      <dsp:spPr>
        <a:xfrm>
          <a:off x="35243" y="973584"/>
          <a:ext cx="2133788" cy="8535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Elysio-Regular"/>
            </a:rPr>
            <a:t>Wave 2 dates</a:t>
          </a:r>
        </a:p>
      </dsp:txBody>
      <dsp:txXfrm>
        <a:off x="462001" y="973584"/>
        <a:ext cx="1280273" cy="853515"/>
      </dsp:txXfrm>
    </dsp:sp>
    <dsp:sp modelId="{BFCE291F-778C-4BD2-BD01-8E16562BAE65}">
      <dsp:nvSpPr>
        <dsp:cNvPr id="0" name=""/>
        <dsp:cNvSpPr/>
      </dsp:nvSpPr>
      <dsp:spPr>
        <a:xfrm>
          <a:off x="1891640" y="1046133"/>
          <a:ext cx="1771044" cy="70841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Elysio-Regular"/>
            </a:rPr>
            <a:t>May</a:t>
          </a:r>
        </a:p>
      </dsp:txBody>
      <dsp:txXfrm>
        <a:off x="2245849" y="1046133"/>
        <a:ext cx="1062627" cy="708417"/>
      </dsp:txXfrm>
    </dsp:sp>
    <dsp:sp modelId="{B1883588-F6AE-40D8-8165-7A6ED9D8F70F}">
      <dsp:nvSpPr>
        <dsp:cNvPr id="0" name=""/>
        <dsp:cNvSpPr/>
      </dsp:nvSpPr>
      <dsp:spPr>
        <a:xfrm>
          <a:off x="3414738" y="1046133"/>
          <a:ext cx="1771044" cy="70841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Elysio-Regular"/>
            </a:rPr>
            <a:t>Monday 3 June</a:t>
          </a:r>
        </a:p>
      </dsp:txBody>
      <dsp:txXfrm>
        <a:off x="3768947" y="1046133"/>
        <a:ext cx="1062627" cy="708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2F08B-55E6-42A0-BB86-058172D9E6BB}">
      <dsp:nvSpPr>
        <dsp:cNvPr id="0" name=""/>
        <dsp:cNvSpPr/>
      </dsp:nvSpPr>
      <dsp:spPr>
        <a:xfrm>
          <a:off x="1092" y="23935"/>
          <a:ext cx="2180749" cy="8722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latin typeface="Elysio-Regular"/>
            </a:rPr>
            <a:t>Activity</a:t>
          </a:r>
        </a:p>
      </dsp:txBody>
      <dsp:txXfrm>
        <a:off x="437242" y="23935"/>
        <a:ext cx="1308450" cy="872299"/>
      </dsp:txXfrm>
    </dsp:sp>
    <dsp:sp modelId="{BFB212D2-227E-4269-89DE-21A99285ABEF}">
      <dsp:nvSpPr>
        <dsp:cNvPr id="0" name=""/>
        <dsp:cNvSpPr/>
      </dsp:nvSpPr>
      <dsp:spPr>
        <a:xfrm>
          <a:off x="1898344" y="98081"/>
          <a:ext cx="1810022" cy="72400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latin typeface="Elysio-Regular"/>
            </a:rPr>
            <a:t>Launch the project with a Great North Museum: Hancock visit</a:t>
          </a:r>
        </a:p>
      </dsp:txBody>
      <dsp:txXfrm>
        <a:off x="2260348" y="98081"/>
        <a:ext cx="1086014" cy="724008"/>
      </dsp:txXfrm>
    </dsp:sp>
    <dsp:sp modelId="{1997612F-B6F3-4FDA-B815-67F30E272104}">
      <dsp:nvSpPr>
        <dsp:cNvPr id="0" name=""/>
        <dsp:cNvSpPr/>
      </dsp:nvSpPr>
      <dsp:spPr>
        <a:xfrm>
          <a:off x="3454963" y="98081"/>
          <a:ext cx="1810022" cy="72400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t" anchorCtr="0">
          <a:noAutofit/>
        </a:bodyPr>
        <a:lstStyle/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latin typeface="Elysio-Regular"/>
            </a:rPr>
            <a:t>Activities to do back at school</a:t>
          </a: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700" kern="1200" dirty="0">
              <a:latin typeface="Elysio-Regular"/>
            </a:rPr>
            <a:t>Surveying and mapping</a:t>
          </a: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700" kern="1200" dirty="0">
              <a:latin typeface="Elysio-Regular"/>
            </a:rPr>
            <a:t>Creating urban nature art installations</a:t>
          </a: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700" kern="1200" dirty="0">
              <a:latin typeface="Elysio-Regular"/>
            </a:rPr>
            <a:t>Resources on loan from us</a:t>
          </a:r>
        </a:p>
      </dsp:txBody>
      <dsp:txXfrm>
        <a:off x="3816967" y="98081"/>
        <a:ext cx="1086014" cy="724008"/>
      </dsp:txXfrm>
    </dsp:sp>
    <dsp:sp modelId="{309576D7-D156-4846-8425-72A52093D68B}">
      <dsp:nvSpPr>
        <dsp:cNvPr id="0" name=""/>
        <dsp:cNvSpPr/>
      </dsp:nvSpPr>
      <dsp:spPr>
        <a:xfrm>
          <a:off x="5011582" y="98081"/>
          <a:ext cx="1810022" cy="72400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latin typeface="Elysio-Regular"/>
            </a:rPr>
            <a:t>Second visit to Great North Museum: Hancock to install your mini exhibition</a:t>
          </a:r>
        </a:p>
      </dsp:txBody>
      <dsp:txXfrm>
        <a:off x="5373586" y="98081"/>
        <a:ext cx="1086014" cy="724008"/>
      </dsp:txXfrm>
    </dsp:sp>
    <dsp:sp modelId="{D6AEEB34-6E11-4D18-AEC5-929C43A6984A}">
      <dsp:nvSpPr>
        <dsp:cNvPr id="0" name=""/>
        <dsp:cNvSpPr/>
      </dsp:nvSpPr>
      <dsp:spPr>
        <a:xfrm>
          <a:off x="6568201" y="98081"/>
          <a:ext cx="1810022" cy="72400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latin typeface="Elysio-Regular"/>
            </a:rPr>
            <a:t>Your mini exhibition is on display to the public</a:t>
          </a:r>
        </a:p>
      </dsp:txBody>
      <dsp:txXfrm>
        <a:off x="6930205" y="98081"/>
        <a:ext cx="1086014" cy="724008"/>
      </dsp:txXfrm>
    </dsp:sp>
    <dsp:sp modelId="{FEB0585B-DFD4-4565-9F2B-33B5807538D6}">
      <dsp:nvSpPr>
        <dsp:cNvPr id="0" name=""/>
        <dsp:cNvSpPr/>
      </dsp:nvSpPr>
      <dsp:spPr>
        <a:xfrm>
          <a:off x="1092" y="1018357"/>
          <a:ext cx="2180749" cy="8722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latin typeface="Elysio-Regular"/>
            </a:rPr>
            <a:t>Wave 2 dates</a:t>
          </a:r>
        </a:p>
      </dsp:txBody>
      <dsp:txXfrm>
        <a:off x="437242" y="1018357"/>
        <a:ext cx="1308450" cy="872299"/>
      </dsp:txXfrm>
    </dsp:sp>
    <dsp:sp modelId="{BB913700-CACA-4DC1-94EC-52E5BC9DA107}">
      <dsp:nvSpPr>
        <dsp:cNvPr id="0" name=""/>
        <dsp:cNvSpPr/>
      </dsp:nvSpPr>
      <dsp:spPr>
        <a:xfrm>
          <a:off x="1898344" y="1092503"/>
          <a:ext cx="1810022" cy="72400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latin typeface="Elysio-Regular"/>
            </a:rPr>
            <a:t>Thursday 23 May</a:t>
          </a:r>
        </a:p>
      </dsp:txBody>
      <dsp:txXfrm>
        <a:off x="2260348" y="1092503"/>
        <a:ext cx="1086014" cy="724008"/>
      </dsp:txXfrm>
    </dsp:sp>
    <dsp:sp modelId="{DF77E6AE-9D26-4442-BA6D-CDD223C77738}">
      <dsp:nvSpPr>
        <dsp:cNvPr id="0" name=""/>
        <dsp:cNvSpPr/>
      </dsp:nvSpPr>
      <dsp:spPr>
        <a:xfrm>
          <a:off x="3454963" y="1092503"/>
          <a:ext cx="1810022" cy="72400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latin typeface="Elysio-Regular"/>
            </a:rPr>
            <a:t>24 May – 6 June</a:t>
          </a:r>
        </a:p>
      </dsp:txBody>
      <dsp:txXfrm>
        <a:off x="3816967" y="1092503"/>
        <a:ext cx="1086014" cy="724008"/>
      </dsp:txXfrm>
    </dsp:sp>
    <dsp:sp modelId="{D3FC8181-C378-4CB8-B4D6-BE94A307D090}">
      <dsp:nvSpPr>
        <dsp:cNvPr id="0" name=""/>
        <dsp:cNvSpPr/>
      </dsp:nvSpPr>
      <dsp:spPr>
        <a:xfrm>
          <a:off x="5011582" y="1092503"/>
          <a:ext cx="1810022" cy="72400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latin typeface="Elysio-Regular"/>
            </a:rPr>
            <a:t>10 June</a:t>
          </a:r>
        </a:p>
      </dsp:txBody>
      <dsp:txXfrm>
        <a:off x="5373586" y="1092503"/>
        <a:ext cx="1086014" cy="724008"/>
      </dsp:txXfrm>
    </dsp:sp>
    <dsp:sp modelId="{B1883588-F6AE-40D8-8165-7A6ED9D8F70F}">
      <dsp:nvSpPr>
        <dsp:cNvPr id="0" name=""/>
        <dsp:cNvSpPr/>
      </dsp:nvSpPr>
      <dsp:spPr>
        <a:xfrm>
          <a:off x="6568201" y="1092503"/>
          <a:ext cx="1810022" cy="72400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latin typeface="Elysio-Regular"/>
            </a:rPr>
            <a:t>10 June – 8 July</a:t>
          </a:r>
        </a:p>
      </dsp:txBody>
      <dsp:txXfrm>
        <a:off x="6930205" y="1092503"/>
        <a:ext cx="1086014" cy="724008"/>
      </dsp:txXfrm>
    </dsp:sp>
    <dsp:sp modelId="{80188119-7D25-4222-9D83-63B190DC199E}">
      <dsp:nvSpPr>
        <dsp:cNvPr id="0" name=""/>
        <dsp:cNvSpPr/>
      </dsp:nvSpPr>
      <dsp:spPr>
        <a:xfrm>
          <a:off x="1092" y="2012779"/>
          <a:ext cx="2180749" cy="8722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latin typeface="Elysio-Regular"/>
            </a:rPr>
            <a:t>Wave 3 dates</a:t>
          </a:r>
        </a:p>
      </dsp:txBody>
      <dsp:txXfrm>
        <a:off x="437242" y="2012779"/>
        <a:ext cx="1308450" cy="872299"/>
      </dsp:txXfrm>
    </dsp:sp>
    <dsp:sp modelId="{E9C7A926-AE5D-404D-9CC3-E69B710FECF1}">
      <dsp:nvSpPr>
        <dsp:cNvPr id="0" name=""/>
        <dsp:cNvSpPr/>
      </dsp:nvSpPr>
      <dsp:spPr>
        <a:xfrm>
          <a:off x="1898344" y="2086924"/>
          <a:ext cx="1810022" cy="72400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rgbClr val="444444"/>
              </a:solidFill>
              <a:latin typeface="Elysio-Regular"/>
              <a:ea typeface="Calibri"/>
              <a:cs typeface="Calibri"/>
            </a:rPr>
            <a:t>Monday 17 June</a:t>
          </a:r>
          <a:endParaRPr lang="en-US" sz="900" kern="1200" dirty="0">
            <a:solidFill>
              <a:srgbClr val="444444"/>
            </a:solidFill>
            <a:latin typeface="Elysio-Regular"/>
            <a:ea typeface="Calibri"/>
            <a:cs typeface="Calibri"/>
          </a:endParaRPr>
        </a:p>
      </dsp:txBody>
      <dsp:txXfrm>
        <a:off x="2260348" y="2086924"/>
        <a:ext cx="1086014" cy="724008"/>
      </dsp:txXfrm>
    </dsp:sp>
    <dsp:sp modelId="{E3A714A0-2573-4725-AD96-6E0A139B2C3B}">
      <dsp:nvSpPr>
        <dsp:cNvPr id="0" name=""/>
        <dsp:cNvSpPr/>
      </dsp:nvSpPr>
      <dsp:spPr>
        <a:xfrm>
          <a:off x="3454963" y="2086924"/>
          <a:ext cx="1810022" cy="72400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rgbClr val="444444"/>
              </a:solidFill>
              <a:latin typeface="Elysio-Regular"/>
              <a:ea typeface="Calibri"/>
              <a:cs typeface="Calibri"/>
            </a:rPr>
            <a:t>18 June – 12 July</a:t>
          </a:r>
          <a:endParaRPr lang="en-US" sz="900" kern="1200" dirty="0">
            <a:solidFill>
              <a:srgbClr val="444444"/>
            </a:solidFill>
            <a:latin typeface="Elysio-Regular"/>
            <a:ea typeface="Calibri"/>
            <a:cs typeface="Calibri"/>
          </a:endParaRPr>
        </a:p>
      </dsp:txBody>
      <dsp:txXfrm>
        <a:off x="3816967" y="2086924"/>
        <a:ext cx="1086014" cy="724008"/>
      </dsp:txXfrm>
    </dsp:sp>
    <dsp:sp modelId="{7747925B-A4EB-40C2-BAE8-D9F6BB09E6C1}">
      <dsp:nvSpPr>
        <dsp:cNvPr id="0" name=""/>
        <dsp:cNvSpPr/>
      </dsp:nvSpPr>
      <dsp:spPr>
        <a:xfrm>
          <a:off x="5011582" y="2086924"/>
          <a:ext cx="1810022" cy="72400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rgbClr val="444444"/>
              </a:solidFill>
              <a:latin typeface="Elysio-Regular"/>
              <a:ea typeface="Calibri"/>
              <a:cs typeface="Calibri"/>
            </a:rPr>
            <a:t>15 July</a:t>
          </a:r>
          <a:endParaRPr lang="en-US" sz="900" kern="1200" dirty="0">
            <a:solidFill>
              <a:srgbClr val="444444"/>
            </a:solidFill>
            <a:latin typeface="Elysio-Regular"/>
            <a:ea typeface="Calibri"/>
            <a:cs typeface="Calibri"/>
          </a:endParaRPr>
        </a:p>
      </dsp:txBody>
      <dsp:txXfrm>
        <a:off x="5373586" y="2086924"/>
        <a:ext cx="1086014" cy="724008"/>
      </dsp:txXfrm>
    </dsp:sp>
    <dsp:sp modelId="{0D304563-E9A0-4BF8-8A26-8FD2CE521165}">
      <dsp:nvSpPr>
        <dsp:cNvPr id="0" name=""/>
        <dsp:cNvSpPr/>
      </dsp:nvSpPr>
      <dsp:spPr>
        <a:xfrm>
          <a:off x="6568201" y="2086924"/>
          <a:ext cx="1810022" cy="72400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rgbClr val="444444"/>
              </a:solidFill>
              <a:latin typeface="Elysio-Regular"/>
              <a:ea typeface="Calibri"/>
              <a:cs typeface="Calibri"/>
            </a:rPr>
            <a:t>15 July - 31 August</a:t>
          </a:r>
          <a:endParaRPr lang="en-US" sz="900" kern="1200" dirty="0">
            <a:solidFill>
              <a:srgbClr val="444444"/>
            </a:solidFill>
            <a:latin typeface="Elysio-Regular"/>
            <a:ea typeface="Calibri"/>
            <a:cs typeface="Calibri"/>
          </a:endParaRPr>
        </a:p>
      </dsp:txBody>
      <dsp:txXfrm>
        <a:off x="6930205" y="2086924"/>
        <a:ext cx="1086014" cy="724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29B1-D3AF-E541-A67B-FC56F8AC891D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D8235-C649-124B-BDD7-0A10A252A9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737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068" y="511333"/>
            <a:ext cx="6009157" cy="1900137"/>
          </a:xfrm>
        </p:spPr>
        <p:txBody>
          <a:bodyPr/>
          <a:lstStyle>
            <a:lvl1pPr>
              <a:defRPr sz="4400"/>
            </a:lvl1pPr>
          </a:lstStyle>
          <a:p>
            <a:r>
              <a:rPr lang="en-GB" dirty="0"/>
              <a:t>CLICK TO EDIT MASTER TITLE STYLE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775" y="2836997"/>
            <a:ext cx="6009157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2E76-DF88-B641-87DE-E8150B7D30F4}" type="datetime1">
              <a:rPr lang="en-GB" smtClean="0"/>
              <a:t>22/04/2024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42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1AA5-AF67-EA4D-A7CE-B36C8AE020EE}" type="datetime1">
              <a:rPr lang="en-GB" smtClean="0"/>
              <a:t>22/04/2024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URBAN NATURE PROJECT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4D90-BCE1-DB4B-B083-5609132D4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85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B182-9549-0248-A130-01A50C4480DB}" type="datetime1">
              <a:rPr lang="en-GB" smtClean="0"/>
              <a:t>22/04/2024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URBAN NATURE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4D90-BCE1-DB4B-B083-5609132D4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827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460509"/>
            <a:ext cx="3088316" cy="871538"/>
          </a:xfrm>
        </p:spPr>
        <p:txBody>
          <a:bodyPr anchor="t" anchorCtr="0"/>
          <a:lstStyle>
            <a:lvl1pPr algn="l">
              <a:defRPr sz="2800" b="1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623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774" y="1763016"/>
            <a:ext cx="3088316" cy="2831607"/>
          </a:xfrm>
        </p:spPr>
        <p:txBody>
          <a:bodyPr/>
          <a:lstStyle>
            <a:lvl1pPr marL="0" indent="0">
              <a:buNone/>
              <a:defRPr sz="16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61FF-9AC2-B54B-9EF3-9D7559800F98}" type="datetime1">
              <a:rPr lang="en-GB" smtClean="0"/>
              <a:t>22/04/2024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URBAN NATURE PROJECT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4D90-BCE1-DB4B-B083-5609132D4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150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1505" y="376238"/>
            <a:ext cx="3299476" cy="75954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514349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51505" y="1388181"/>
            <a:ext cx="3299476" cy="3379081"/>
          </a:xfrm>
        </p:spPr>
        <p:txBody>
          <a:bodyPr/>
          <a:lstStyle>
            <a:lvl1pPr marL="0" indent="0">
              <a:buNone/>
              <a:defRPr sz="16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62C8-1BFE-4545-A079-E20609AAF82D}" type="datetime1">
              <a:rPr lang="en-GB" smtClean="0"/>
              <a:t>22/04/2024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URBAN NATURE PROJECT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4D90-BCE1-DB4B-B083-5609132D4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713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CF1A37-E8CC-5F46-9573-4F688369C4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572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1505" y="376238"/>
            <a:ext cx="3299476" cy="75954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51505" y="1388181"/>
            <a:ext cx="3299476" cy="3379081"/>
          </a:xfrm>
        </p:spPr>
        <p:txBody>
          <a:bodyPr/>
          <a:lstStyle>
            <a:lvl1pPr marL="0" indent="0">
              <a:buNone/>
              <a:defRPr sz="16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62C8-1BFE-4545-A079-E20609AAF82D}" type="datetime1">
              <a:rPr lang="en-GB" smtClean="0"/>
              <a:t>22/04/2024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URBAN NATURE PROJECT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4D90-BCE1-DB4B-B083-5609132D4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485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0CFBB-9007-405D-B77B-529C52802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6A5C21-0EDD-4258-A5F9-FEF668388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4326F-B253-4E1C-A64E-1E02E2B9C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0F22-66A4-4DA4-AF35-6EF0AB0B5A76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509D9-1AB8-4090-A295-FA3D4AEB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A6E39-4D3D-41AF-9DE3-03FF2C645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F8AB-20E1-4B1B-8D35-EEF5BF5FF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207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0F95E-5810-4EBE-B34A-E80AD4FA4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26007-1A38-4519-A1EC-584DEE44F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C657A-AB07-4F4F-88C3-F105FD077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0F22-66A4-4DA4-AF35-6EF0AB0B5A76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B1977-4A8F-4999-B4DA-3B7F0D92C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2E35D-9855-4FE9-9CA2-A28033E4B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F8AB-20E1-4B1B-8D35-EEF5BF5FF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466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46449-0A84-45B5-BADB-BBBA69AC0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E4AD8-49FF-43F7-AA1D-25188B4FC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BD935-65EB-4963-8B53-B99F93317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0F22-66A4-4DA4-AF35-6EF0AB0B5A76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45DE8-2514-49A3-8787-BBAA89771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A62C6-E2E1-4D3B-BE54-F579BC53F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F8AB-20E1-4B1B-8D35-EEF5BF5FF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407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48180-AF16-4D4C-BD64-04399DB0C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F77D1-C850-409F-B0B6-00FA1464D5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0F210-0DD5-4BB6-8B0E-E6FE9226B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6CB0C8-3DC7-43AB-83FF-CB5475548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0F22-66A4-4DA4-AF35-6EF0AB0B5A76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D53927-81D0-4962-8B29-399EFCCA4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33CBE-158F-452F-8A86-4AD9D6E68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F8AB-20E1-4B1B-8D35-EEF5BF5FF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058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EBFEE-7F63-4EE8-ADE0-229852EF6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768FD-A0E7-4D11-83E7-888096443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1C45E-5A89-4965-B3C9-A34C1226F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A6000F-3F23-4431-A306-8049AB24A5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C79516-E972-4673-9809-BCEFD3CF45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94FEDA-D264-45AF-8AF2-8DD6C865E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0F22-66A4-4DA4-AF35-6EF0AB0B5A76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F3E57D-F3FA-4B94-B46B-C955E8BA1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6E6A85-5BDD-4F29-9078-04943F012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F8AB-20E1-4B1B-8D35-EEF5BF5FF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193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y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068" y="511333"/>
            <a:ext cx="6009157" cy="1900137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  <a:highlight>
                  <a:srgbClr val="000000"/>
                </a:highlight>
              </a:defRPr>
            </a:lvl1pPr>
          </a:lstStyle>
          <a:p>
            <a:r>
              <a:rPr lang="en-GB" dirty="0"/>
              <a:t>CLICK TO EDIT MASTER TITLE STYLE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775" y="2836997"/>
            <a:ext cx="6009157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2E76-DF88-B641-87DE-E8150B7D30F4}" type="datetime1">
              <a:rPr lang="en-GB" smtClean="0"/>
              <a:t>22/04/2024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362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3770F-A377-41D9-91A6-D40A66D21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AD3FA7-07C8-4168-9B40-F4FCBF0D6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0F22-66A4-4DA4-AF35-6EF0AB0B5A76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EFACD1-6E7F-49C1-B15E-E6DE3119C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2EA9CE-357D-4344-AB45-637C15B26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F8AB-20E1-4B1B-8D35-EEF5BF5FF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915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1DAB59-400C-41D2-8C03-B0E622DE2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0F22-66A4-4DA4-AF35-6EF0AB0B5A76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5C2479-93F4-475B-81EC-EB673E1BF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4E59B-CA09-400F-8987-81B875311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F8AB-20E1-4B1B-8D35-EEF5BF5FF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090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EFFCF-508A-4479-A8DF-AE42CE9A2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88B3F-AB07-42CD-B724-6CAA4D2EF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89F476-0CF7-4FD5-8910-1EDFAAA27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F3AD6-0CB2-4583-B2FE-D962EA47B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0F22-66A4-4DA4-AF35-6EF0AB0B5A76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5BF47-93FA-4DE6-B328-6C514D117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6F5201-4296-42D1-9957-2ADFBF6E6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F8AB-20E1-4B1B-8D35-EEF5BF5FF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262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2E0B8-AF7D-439D-A9C6-4F045E39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528374-3A2C-4AF0-B123-C14AF0320D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BF1978-18E2-43EE-874B-43D4CE649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7D227-0E1A-4504-A4AF-2D94B3408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0F22-66A4-4DA4-AF35-6EF0AB0B5A76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37F974-2082-44D1-9240-2894F8755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35A26-29EC-40BC-B8B6-7E601A22C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F8AB-20E1-4B1B-8D35-EEF5BF5FF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678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5B435-E1B2-4943-8973-14B6C6F5A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D24AB0-4BF0-4FD1-B8C9-80E759FA7A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A0444-1965-4FCE-BC58-FE6CB57B1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0F22-66A4-4DA4-AF35-6EF0AB0B5A76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12F5F-D210-4590-B2DC-CD762D70B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BD393-C236-4E10-A1DA-D5BA3FC46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F8AB-20E1-4B1B-8D35-EEF5BF5FF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162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1DF017-B943-47E9-A646-FE08E485E4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2A8FA5-5144-4D08-B228-99D4ED805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8752E-F626-46E2-8220-A5950CE9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0F22-66A4-4DA4-AF35-6EF0AB0B5A76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025D1-9007-49EF-8F21-87D24A1D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B79F2-DAEA-4916-B032-225899C95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F8AB-20E1-4B1B-8D35-EEF5BF5FF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524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068" y="511333"/>
            <a:ext cx="6009157" cy="1900137"/>
          </a:xfrm>
        </p:spPr>
        <p:txBody>
          <a:bodyPr/>
          <a:lstStyle>
            <a:lvl1pPr>
              <a:defRPr sz="4400"/>
            </a:lvl1pPr>
          </a:lstStyle>
          <a:p>
            <a:r>
              <a:rPr lang="en-GB" dirty="0"/>
              <a:t>CLICK TO EDIT MASTER TITLE STYLE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2E76-DF88-B641-87DE-E8150B7D30F4}" type="datetime1">
              <a:rPr lang="en-GB" smtClean="0"/>
              <a:t>22/04/2024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58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rey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068" y="511333"/>
            <a:ext cx="6009157" cy="1900137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  <a:highlight>
                  <a:srgbClr val="000000"/>
                </a:highlight>
              </a:defRPr>
            </a:lvl1pPr>
          </a:lstStyle>
          <a:p>
            <a:r>
              <a:rPr lang="en-GB" dirty="0"/>
              <a:t>CLICK TO EDIT MASTER TITLE STYLE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2E76-DF88-B641-87DE-E8150B7D30F4}" type="datetime1">
              <a:rPr lang="en-GB" smtClean="0"/>
              <a:t>22/04/2024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35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0649-C067-4444-8073-5291F37C53D8}" type="datetime1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URBAN NATURE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4D90-BCE1-DB4B-B083-5609132D4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010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68" y="478847"/>
            <a:ext cx="3775795" cy="2921057"/>
          </a:xfrm>
        </p:spPr>
        <p:txBody>
          <a:bodyPr anchor="t"/>
          <a:lstStyle>
            <a:lvl1pPr algn="l">
              <a:defRPr sz="4400" b="1" cap="all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4589" y="3642123"/>
            <a:ext cx="3240635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A15D-391D-7E4A-833F-816C28E2C205}" type="datetime1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URBAN NATURE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4D90-BCE1-DB4B-B083-5609132D4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6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025D-AB96-CF42-9C5E-F404F38308A2}" type="datetime1">
              <a:rPr lang="en-GB" smtClean="0"/>
              <a:t>22/04/2024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URBAN NATURE PROJECT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4D90-BCE1-DB4B-B083-5609132D4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877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1194-C29C-9F42-8604-571C78EC12B8}" type="datetime1">
              <a:rPr lang="en-GB" smtClean="0"/>
              <a:t>22/04/2024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URBAN NATURE PROJECT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4D90-BCE1-DB4B-B083-5609132D4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892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382589"/>
            <a:ext cx="2004415" cy="339447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025D-AB96-CF42-9C5E-F404F38308A2}" type="datetime1">
              <a:rPr lang="en-GB" smtClean="0"/>
              <a:t>22/04/2024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URBAN NATURE PROJECT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4D90-BCE1-DB4B-B083-5609132D453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C4FFB16-F68F-774E-A28F-16245495C5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14828" y="388859"/>
            <a:ext cx="2880000" cy="2088000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AABFF683-0B66-D246-991C-0CA89B845E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05225" y="388859"/>
            <a:ext cx="2880000" cy="2088000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9A460023-6710-9D44-AFF1-CF2B4D1BC42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14828" y="2679264"/>
            <a:ext cx="2880000" cy="2088000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8C82ACCD-1784-AE4B-9F73-C62712C40BF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00932" y="2679264"/>
            <a:ext cx="2880000" cy="2088000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93780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5" y="453761"/>
            <a:ext cx="4213225" cy="13332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  <a:scene3d>
              <a:camera prst="orthographicFront"/>
              <a:lightRig rig="threePt" dir="t"/>
            </a:scene3d>
            <a:sp3d prstMaterial="matte"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870233"/>
            <a:ext cx="8229600" cy="27363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4552" y="551973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CAD42-F40F-CC4A-9B10-DE00FA3474B3}" type="datetime1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68" y="4767264"/>
            <a:ext cx="933405" cy="13665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URBAN NATURE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3033" y="4772920"/>
            <a:ext cx="156623" cy="131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AB764D90-BCE1-DB4B-B083-5609132D453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835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3" r:id="rId3"/>
    <p:sldLayoutId id="2147483664" r:id="rId4"/>
    <p:sldLayoutId id="2147483650" r:id="rId5"/>
    <p:sldLayoutId id="2147483651" r:id="rId6"/>
    <p:sldLayoutId id="2147483652" r:id="rId7"/>
    <p:sldLayoutId id="2147483653" r:id="rId8"/>
    <p:sldLayoutId id="2147483662" r:id="rId9"/>
    <p:sldLayoutId id="2147483654" r:id="rId10"/>
    <p:sldLayoutId id="2147483655" r:id="rId11"/>
    <p:sldLayoutId id="2147483656" r:id="rId12"/>
    <p:sldLayoutId id="2147483657" r:id="rId13"/>
    <p:sldLayoutId id="2147483660" r:id="rId14"/>
  </p:sldLayoutIdLst>
  <p:hf hdr="0" dt="0"/>
  <p:txStyles>
    <p:titleStyle>
      <a:lvl1pPr algn="l" defTabSz="342900" rtl="0" eaLnBrk="1" latinLnBrk="0" hangingPunct="1">
        <a:lnSpc>
          <a:spcPct val="80000"/>
        </a:lnSpc>
        <a:spcBef>
          <a:spcPct val="0"/>
        </a:spcBef>
        <a:buNone/>
        <a:defRPr sz="2800" kern="1200" cap="all" spc="0" baseline="0">
          <a:ln>
            <a:noFill/>
          </a:ln>
          <a:solidFill>
            <a:schemeClr val="bg1"/>
          </a:solidFill>
          <a:highlight>
            <a:srgbClr val="000000"/>
          </a:highlight>
          <a:latin typeface="+mj-lt"/>
          <a:ea typeface="+mj-ea"/>
          <a:cs typeface="+mj-cs"/>
        </a:defRPr>
      </a:lvl1pPr>
    </p:titleStyle>
    <p:bodyStyle>
      <a:lvl1pPr marL="139700" indent="-139700" algn="l" defTabSz="414900" rtl="0" eaLnBrk="1" latinLnBrk="0" hangingPunct="1">
        <a:spcBef>
          <a:spcPct val="20000"/>
        </a:spcBef>
        <a:spcAft>
          <a:spcPts val="600"/>
        </a:spcAft>
        <a:buFont typeface="Arial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1638" indent="-211138" algn="l" defTabSz="4149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84200" indent="-161925" algn="l" defTabSz="414900" rtl="0" eaLnBrk="1" latinLnBrk="0" hangingPunct="1">
        <a:spcBef>
          <a:spcPct val="20000"/>
        </a:spcBef>
        <a:spcAft>
          <a:spcPts val="600"/>
        </a:spcAft>
        <a:buFont typeface="Arial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46138" indent="-171450" algn="l" defTabSz="4149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68388" indent="-171450" algn="l" defTabSz="4149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pos="5534" userDrawn="1">
          <p15:clr>
            <a:srgbClr val="F26B43"/>
          </p15:clr>
        </p15:guide>
        <p15:guide id="3" orient="horz" pos="237" userDrawn="1">
          <p15:clr>
            <a:srgbClr val="F26B43"/>
          </p15:clr>
        </p15:guide>
        <p15:guide id="4" orient="horz" pos="3003" userDrawn="1">
          <p15:clr>
            <a:srgbClr val="F26B43"/>
          </p15:clr>
        </p15:guide>
        <p15:guide id="5" pos="22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7B4A5C-16F3-4E66-9800-348BEA33A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A770A2-9773-4929-8DCC-509545B4A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0ED3F-EE38-4DE2-9258-5CA74892CE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60F22-66A4-4DA4-AF35-6EF0AB0B5A76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119A3-510C-47E5-B413-FEEDF3FD2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30555-EBFD-4C72-A1E3-797324951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2F8AB-20E1-4B1B-8D35-EEF5BF5FF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51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mossandfog.com/hilarious-public-art-by-michael-pederson/" TargetMode="Externa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C3C2-9505-2540-B625-A2A63AC7A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Elysio-Regular"/>
              </a:rPr>
              <a:t>The miracle </a:t>
            </a:r>
            <a:br>
              <a:rPr lang="en-GB" dirty="0">
                <a:latin typeface="Elysio-Regular"/>
              </a:rPr>
            </a:br>
            <a:r>
              <a:rPr lang="en-GB" dirty="0">
                <a:latin typeface="Elysio-Regular"/>
              </a:rPr>
              <a:t>of nature. </a:t>
            </a:r>
            <a:br>
              <a:rPr lang="en-GB" dirty="0">
                <a:latin typeface="Elysio-Regular"/>
              </a:rPr>
            </a:br>
            <a:r>
              <a:rPr lang="en-GB" dirty="0">
                <a:latin typeface="Elysio-Regular"/>
              </a:rPr>
              <a:t>On a street </a:t>
            </a:r>
            <a:br>
              <a:rPr lang="en-GB" dirty="0">
                <a:latin typeface="Elysio-Regular"/>
              </a:rPr>
            </a:br>
            <a:r>
              <a:rPr lang="en-GB" dirty="0">
                <a:latin typeface="Elysio-Regular"/>
              </a:rPr>
              <a:t>near you.</a:t>
            </a:r>
            <a:br>
              <a:rPr lang="en-GB" dirty="0">
                <a:latin typeface="Elysio-Regular"/>
              </a:rPr>
            </a:br>
            <a:endParaRPr lang="en-GB" dirty="0">
              <a:latin typeface="Elysio-Regular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542C02-045E-5E4C-ABAB-D11BA878C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4544" y="4258741"/>
            <a:ext cx="4368595" cy="365648"/>
          </a:xfrm>
        </p:spPr>
        <p:txBody>
          <a:bodyPr/>
          <a:lstStyle/>
          <a:p>
            <a:r>
              <a:rPr lang="en-GB" sz="2800" dirty="0">
                <a:solidFill>
                  <a:srgbClr val="000000"/>
                </a:solidFill>
              </a:rPr>
              <a:t>The Urban Nature Project</a:t>
            </a:r>
            <a:endParaRPr lang="en-US" sz="2800" dirty="0">
              <a:solidFill>
                <a:srgbClr val="00000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CC850E-3B42-7997-8805-EAA713403489}"/>
              </a:ext>
            </a:extLst>
          </p:cNvPr>
          <p:cNvGrpSpPr>
            <a:grpSpLocks noUngrp="1"/>
          </p:cNvGrpSpPr>
          <p:nvPr/>
        </p:nvGrpSpPr>
        <p:grpSpPr>
          <a:xfrm>
            <a:off x="366295" y="4260624"/>
            <a:ext cx="3117516" cy="568159"/>
            <a:chOff x="2509419" y="3959833"/>
            <a:chExt cx="5004970" cy="88398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875CFB6-E3D8-BC87-5C47-F1204DF4C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74489" y="3967520"/>
              <a:ext cx="1739900" cy="8763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918B263-2466-8D76-8BB7-6C786A22B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09419" y="3960000"/>
              <a:ext cx="914400" cy="876300"/>
            </a:xfrm>
            <a:prstGeom prst="rect">
              <a:avLst/>
            </a:prstGeom>
          </p:spPr>
        </p:pic>
        <p:pic>
          <p:nvPicPr>
            <p:cNvPr id="11" name="Picture 10" descr="A black and white logo&#10;&#10;Description automatically generated">
              <a:extLst>
                <a:ext uri="{FF2B5EF4-FFF2-40B4-BE49-F238E27FC236}">
                  <a16:creationId xmlns:a16="http://schemas.microsoft.com/office/drawing/2014/main" id="{61A583D0-4E91-08A8-352A-6564F187B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36837" y="3959833"/>
              <a:ext cx="1869047" cy="874873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1C12B48-61A4-1167-9ED3-48329ACDE94B}"/>
              </a:ext>
            </a:extLst>
          </p:cNvPr>
          <p:cNvSpPr txBox="1"/>
          <p:nvPr/>
        </p:nvSpPr>
        <p:spPr>
          <a:xfrm>
            <a:off x="4531394" y="4576512"/>
            <a:ext cx="377340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Schools Information Pack 2024</a:t>
            </a:r>
          </a:p>
        </p:txBody>
      </p:sp>
    </p:spTree>
    <p:extLst>
      <p:ext uri="{BB962C8B-B14F-4D97-AF65-F5344CB8AC3E}">
        <p14:creationId xmlns:p14="http://schemas.microsoft.com/office/powerpoint/2010/main" val="1055796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89234-0A79-C148-A568-1B1467389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Elysio-Regular"/>
              </a:rPr>
              <a:t>Join this national project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A7ACEC-D520-EE49-9551-A5D739CA9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URBAN NATURE PROJECT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6746D7-7DB7-A94B-A1D0-1ACD73EA5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4D90-BCE1-DB4B-B083-5609132D4539}" type="slidenum">
              <a:rPr lang="en-GB" smtClean="0"/>
              <a:t>2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5C8A9B-A4B4-40A3-0E35-2729BCB1F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1505" y="1388181"/>
            <a:ext cx="3525068" cy="3379081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GB" dirty="0">
                <a:ea typeface="+mn-lt"/>
                <a:cs typeface="+mn-lt"/>
              </a:rPr>
              <a:t>Get your pupils active in surveying and celebrating urban nature near you.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dirty="0">
                <a:ea typeface="+mn-lt"/>
                <a:cs typeface="+mn-lt"/>
              </a:rPr>
              <a:t>Explore how 'green' your school grounds really are, in a pupil-led investigation.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dirty="0">
                <a:ea typeface="+mn-lt"/>
                <a:cs typeface="+mn-lt"/>
              </a:rPr>
              <a:t>Choose one of two pathways</a:t>
            </a:r>
            <a:endParaRPr lang="en-US" dirty="0">
              <a:ea typeface="+mn-lt"/>
              <a:cs typeface="+mn-lt"/>
            </a:endParaRPr>
          </a:p>
          <a:p>
            <a:pPr marL="628650" lvl="1" indent="-285750">
              <a:buFont typeface="Courier New,monospace"/>
              <a:buChar char="o"/>
            </a:pPr>
            <a:r>
              <a:rPr lang="en-GB" sz="1400" dirty="0">
                <a:ea typeface="+mn-lt"/>
                <a:cs typeface="+mn-lt"/>
              </a:rPr>
              <a:t>Staff CPD and Outreach to support you and your pupils in investigating your school grounds.</a:t>
            </a:r>
            <a:endParaRPr lang="en-US" sz="1400" dirty="0">
              <a:ea typeface="+mn-lt"/>
              <a:cs typeface="+mn-lt"/>
            </a:endParaRPr>
          </a:p>
          <a:p>
            <a:pPr marL="628650" lvl="1" indent="-285750">
              <a:buFont typeface="Courier New,monospace"/>
              <a:buChar char="o"/>
            </a:pPr>
            <a:r>
              <a:rPr lang="en-GB" sz="1400" dirty="0">
                <a:ea typeface="+mn-lt"/>
                <a:cs typeface="+mn-lt"/>
              </a:rPr>
              <a:t>Be supported towards a mini exhibition of your own in the museum, including a launch visit, resources to borrow for work back at school, then a visit to install your display.</a:t>
            </a:r>
            <a:endParaRPr lang="en-US" sz="1400" dirty="0">
              <a:ea typeface="+mn-lt"/>
              <a:cs typeface="+mn-lt"/>
            </a:endParaRPr>
          </a:p>
          <a:p>
            <a:pPr marL="628650" lvl="1" indent="-285750">
              <a:buFont typeface="Courier New,monospace"/>
              <a:buChar char="o"/>
            </a:pPr>
            <a:endParaRPr lang="en-GB" sz="1600" dirty="0">
              <a:ea typeface="+mn-lt"/>
              <a:cs typeface="+mn-lt"/>
            </a:endParaRPr>
          </a:p>
          <a:p>
            <a:endParaRPr lang="en-GB" dirty="0">
              <a:ea typeface="+mn-lt"/>
              <a:cs typeface="+mn-lt"/>
            </a:endParaRPr>
          </a:p>
          <a:p>
            <a:endParaRPr lang="en-GB" dirty="0"/>
          </a:p>
        </p:txBody>
      </p:sp>
      <p:pic>
        <p:nvPicPr>
          <p:cNvPr id="11" name="Picture 10" descr="A ladybug on a person&amp;#39;s hand&#10;&#10;Description automatically generated">
            <a:extLst>
              <a:ext uri="{FF2B5EF4-FFF2-40B4-BE49-F238E27FC236}">
                <a16:creationId xmlns:a16="http://schemas.microsoft.com/office/drawing/2014/main" id="{336DFA70-0A5C-2695-998E-49B666A5B4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67" t="583" r="6823" b="-387"/>
          <a:stretch/>
        </p:blipFill>
        <p:spPr>
          <a:xfrm rot="5400000">
            <a:off x="-318530" y="276465"/>
            <a:ext cx="5207708" cy="457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48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BE626-B05A-2645-8A97-081AF117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453761"/>
            <a:ext cx="8060788" cy="589210"/>
          </a:xfrm>
        </p:spPr>
        <p:txBody>
          <a:bodyPr/>
          <a:lstStyle/>
          <a:p>
            <a:r>
              <a:rPr lang="en-GB" b="1" dirty="0">
                <a:latin typeface="Elysio-Regular"/>
              </a:rPr>
              <a:t>Project timelines</a:t>
            </a:r>
            <a:br>
              <a:rPr lang="en-GB" b="1" dirty="0">
                <a:latin typeface="Elysio-Regular"/>
              </a:rPr>
            </a:br>
            <a:r>
              <a:rPr lang="en-GB" b="1" dirty="0">
                <a:latin typeface="Elysio-Regular"/>
              </a:rPr>
              <a:t>CPD &amp; </a:t>
            </a:r>
            <a:r>
              <a:rPr lang="en-GB" b="1" dirty="0" err="1">
                <a:latin typeface="Elysio-Regular"/>
              </a:rPr>
              <a:t>OuTREACH</a:t>
            </a:r>
            <a:r>
              <a:rPr lang="en-GB" b="1" dirty="0">
                <a:latin typeface="Elysio-Regular"/>
              </a:rPr>
              <a:t> Pathway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33CB3A-4FA9-B34A-A67C-2DED67DEA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URBAN NATURE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72D3D-AD16-A546-AC6B-BE0017139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4D90-BCE1-DB4B-B083-5609132D4539}" type="slidenum">
              <a:rPr lang="en-GB" smtClean="0"/>
              <a:t>3</a:t>
            </a:fld>
            <a:endParaRPr lang="en-GB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7AE9CB9-3C9C-C14D-5539-6C3F82BC5E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3716652"/>
              </p:ext>
            </p:extLst>
          </p:nvPr>
        </p:nvGraphicFramePr>
        <p:xfrm>
          <a:off x="243491" y="1494288"/>
          <a:ext cx="5221027" cy="1827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2" descr="A group of colorful cards on a bench&#10;&#10;Description automatically generated">
            <a:extLst>
              <a:ext uri="{FF2B5EF4-FFF2-40B4-BE49-F238E27FC236}">
                <a16:creationId xmlns:a16="http://schemas.microsoft.com/office/drawing/2014/main" id="{722ADC10-7FCA-CE6B-DEB2-5D06C420263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994" t="342" r="24995" b="145"/>
          <a:stretch/>
        </p:blipFill>
        <p:spPr>
          <a:xfrm>
            <a:off x="5592928" y="2032"/>
            <a:ext cx="3550156" cy="514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22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BE626-B05A-2645-8A97-081AF117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453761"/>
            <a:ext cx="8060788" cy="589210"/>
          </a:xfrm>
        </p:spPr>
        <p:txBody>
          <a:bodyPr/>
          <a:lstStyle/>
          <a:p>
            <a:r>
              <a:rPr lang="en-GB" b="1" dirty="0">
                <a:latin typeface="Elysio-Regular"/>
              </a:rPr>
              <a:t>Project timelines</a:t>
            </a:r>
            <a:br>
              <a:rPr lang="en-GB" b="1" dirty="0">
                <a:latin typeface="Elysio-Regular"/>
              </a:rPr>
            </a:br>
            <a:r>
              <a:rPr lang="en-GB" b="1" dirty="0">
                <a:latin typeface="Elysio-Regular"/>
              </a:rPr>
              <a:t>Exhibition Pathway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33CB3A-4FA9-B34A-A67C-2DED67DEA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URBAN NATURE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72D3D-AD16-A546-AC6B-BE0017139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4D90-BCE1-DB4B-B083-5609132D4539}" type="slidenum">
              <a:rPr lang="en-GB" smtClean="0"/>
              <a:t>4</a:t>
            </a:fld>
            <a:endParaRPr lang="en-GB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7AE9CB9-3C9C-C14D-5539-6C3F82BC5E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5074673"/>
              </p:ext>
            </p:extLst>
          </p:nvPr>
        </p:nvGraphicFramePr>
        <p:xfrm>
          <a:off x="266051" y="1366451"/>
          <a:ext cx="8379316" cy="2909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9" name="TextBox 98">
            <a:extLst>
              <a:ext uri="{FF2B5EF4-FFF2-40B4-BE49-F238E27FC236}">
                <a16:creationId xmlns:a16="http://schemas.microsoft.com/office/drawing/2014/main" id="{C9083A91-3CEF-0592-2AC1-B4D612031FF7}"/>
              </a:ext>
            </a:extLst>
          </p:cNvPr>
          <p:cNvSpPr txBox="1"/>
          <p:nvPr/>
        </p:nvSpPr>
        <p:spPr>
          <a:xfrm>
            <a:off x="200025" y="4396038"/>
            <a:ext cx="8383002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lvl="1"/>
            <a:r>
              <a:rPr lang="en-GB" sz="1100" dirty="0">
                <a:solidFill>
                  <a:srgbClr val="444444"/>
                </a:solidFill>
                <a:latin typeface="Elysio-Regular"/>
                <a:cs typeface="Arial"/>
              </a:rPr>
              <a:t>Teacher CPD can be requested as part of this pathway, dependent on staff availability for mutually convenient dates.</a:t>
            </a:r>
            <a:endParaRPr lang="en-US" sz="1100" dirty="0">
              <a:solidFill>
                <a:srgbClr val="444444"/>
              </a:solidFill>
              <a:latin typeface="Elysio-Regular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9300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89234-0A79-C148-A568-1B1467389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Elysio-Regular"/>
              </a:rPr>
              <a:t>Exhibition information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A7ACEC-D520-EE49-9551-A5D739CA9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URBAN NATURE PROJECT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6746D7-7DB7-A94B-A1D0-1ACD73EA5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4D90-BCE1-DB4B-B083-5609132D4539}" type="slidenum">
              <a:rPr lang="en-GB" smtClean="0"/>
              <a:t>5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5C8A9B-A4B4-40A3-0E35-2729BCB1F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1505" y="1388181"/>
            <a:ext cx="3525068" cy="3574594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GB" sz="1400" dirty="0">
                <a:ea typeface="+mn-lt"/>
                <a:cs typeface="+mn-lt"/>
              </a:rPr>
              <a:t>Use surveying and classification resources to investigate how green your school grounds and/or local area are.</a:t>
            </a:r>
            <a:endParaRPr lang="en-US" sz="1400">
              <a:ea typeface="+mn-lt"/>
              <a:cs typeface="+mn-lt"/>
            </a:endParaRPr>
          </a:p>
          <a:p>
            <a:pPr marL="628650" lvl="1" indent="-285750">
              <a:buFont typeface="Courier New,monospace"/>
              <a:buChar char="o"/>
            </a:pPr>
            <a:r>
              <a:rPr lang="en-US" sz="800" dirty="0">
                <a:ea typeface="+mn-lt"/>
                <a:cs typeface="+mn-lt"/>
              </a:rPr>
              <a:t>Supported by various resources: including classification keys, bug pots, quadrats, sweep nets.</a:t>
            </a:r>
            <a:endParaRPr lang="en-GB" sz="800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400" dirty="0">
                <a:ea typeface="+mn-lt"/>
                <a:cs typeface="+mn-lt"/>
              </a:rPr>
              <a:t>Practice mapping skills by considering what is </a:t>
            </a:r>
            <a:r>
              <a:rPr lang="en-GB" sz="1400" i="1" dirty="0">
                <a:ea typeface="+mn-lt"/>
                <a:cs typeface="+mn-lt"/>
              </a:rPr>
              <a:t>missing </a:t>
            </a:r>
            <a:r>
              <a:rPr lang="en-GB" sz="1400" dirty="0">
                <a:ea typeface="+mn-lt"/>
                <a:cs typeface="+mn-lt"/>
              </a:rPr>
              <a:t>about urban nature from typical street maps and OS maps.</a:t>
            </a:r>
          </a:p>
          <a:p>
            <a:pPr marL="628650" lvl="1" indent="-285750">
              <a:buFont typeface="Courier New,monospace"/>
              <a:buChar char="o"/>
            </a:pPr>
            <a:r>
              <a:rPr lang="en-GB" sz="800" dirty="0">
                <a:ea typeface="+mn-lt"/>
                <a:cs typeface="+mn-lt"/>
              </a:rPr>
              <a:t>Annotate maps with acetates to show where urban nature is. </a:t>
            </a:r>
          </a:p>
          <a:p>
            <a:pPr marL="628650" lvl="1" indent="-285750">
              <a:buFont typeface="Courier New,monospace"/>
              <a:buChar char="o"/>
            </a:pPr>
            <a:r>
              <a:rPr lang="en-GB" sz="800" dirty="0">
                <a:ea typeface="+mn-lt"/>
                <a:cs typeface="+mn-lt"/>
              </a:rPr>
              <a:t>This can be differentiated to various levels - for example noting down a good place for a minibeast hunt, to using surveying results to map the distribution of insects.</a:t>
            </a:r>
            <a:endParaRPr lang="en-GB" sz="800"/>
          </a:p>
          <a:p>
            <a:pPr marL="285750" indent="-285750">
              <a:buFont typeface="Arial,Sans-Serif"/>
              <a:buChar char="•"/>
            </a:pPr>
            <a:r>
              <a:rPr lang="en-GB" sz="1400" dirty="0">
                <a:ea typeface="+mn-lt"/>
                <a:cs typeface="+mn-lt"/>
              </a:rPr>
              <a:t>Get creative and make mini art installations in the style of Sydney's </a:t>
            </a:r>
            <a:r>
              <a:rPr lang="en-GB" sz="1400" dirty="0">
                <a:ea typeface="+mn-lt"/>
                <a:cs typeface="+mn-lt"/>
                <a:hlinkClick r:id="rId2"/>
              </a:rPr>
              <a:t>Michael Pederson</a:t>
            </a:r>
            <a:endParaRPr lang="en-GB" sz="1400">
              <a:ea typeface="+mn-lt"/>
              <a:cs typeface="+mn-lt"/>
            </a:endParaRPr>
          </a:p>
          <a:p>
            <a:pPr marL="628650" lvl="1" indent="-285750">
              <a:buFont typeface="Courier New,monospace"/>
              <a:buChar char="o"/>
            </a:pPr>
            <a:r>
              <a:rPr lang="en-GB" sz="800" dirty="0">
                <a:ea typeface="+mn-lt"/>
                <a:cs typeface="+mn-lt"/>
              </a:rPr>
              <a:t>Resources provided e.g. pre-made signs, panels and markers to make your own, miniature people, objects and signs.</a:t>
            </a:r>
          </a:p>
          <a:p>
            <a:pPr marL="628650" lvl="1" indent="-285750">
              <a:buFont typeface="Courier New,monospace"/>
              <a:buChar char="o"/>
            </a:pPr>
            <a:endParaRPr lang="en-GB" sz="800" dirty="0">
              <a:ea typeface="+mn-lt"/>
              <a:cs typeface="+mn-lt"/>
            </a:endParaRPr>
          </a:p>
          <a:p>
            <a:endParaRPr lang="en-GB" sz="1400" dirty="0">
              <a:ea typeface="+mn-lt"/>
              <a:cs typeface="+mn-lt"/>
            </a:endParaRPr>
          </a:p>
          <a:p>
            <a:endParaRPr lang="en-GB" sz="1400" dirty="0">
              <a:ea typeface="+mn-lt"/>
              <a:cs typeface="+mn-lt"/>
            </a:endParaRPr>
          </a:p>
        </p:txBody>
      </p:sp>
      <p:pic>
        <p:nvPicPr>
          <p:cNvPr id="6" name="Picture 5" descr="Meet The Others – Michael Pederson – Canvas: A Blog By Saatchi Art">
            <a:extLst>
              <a:ext uri="{FF2B5EF4-FFF2-40B4-BE49-F238E27FC236}">
                <a16:creationId xmlns:a16="http://schemas.microsoft.com/office/drawing/2014/main" id="{BEA9C623-E42F-AB0B-2883-09548A23B7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71" t="73" r="912" b="-192"/>
          <a:stretch/>
        </p:blipFill>
        <p:spPr>
          <a:xfrm>
            <a:off x="-3008" y="-3009"/>
            <a:ext cx="4869079" cy="514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41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F2208DC-FAA7-F94A-B64B-E54EEB5F5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Elysio-Regular"/>
              </a:rPr>
              <a:t>National Curriculum links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52DBAA-D4CA-E343-B699-0E1262790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URBAN NATURE PROJECT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3A4F5-A449-D64F-8EDE-C3AA8A7C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4D90-BCE1-DB4B-B083-5609132D4539}" type="slidenum">
              <a:rPr lang="en-GB" smtClean="0"/>
              <a:t>6</a:t>
            </a:fld>
            <a:endParaRPr lang="en-GB"/>
          </a:p>
        </p:txBody>
      </p:sp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02ADAAD5-75E7-3F3E-1B9E-2695943A41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9457270"/>
              </p:ext>
            </p:extLst>
          </p:nvPr>
        </p:nvGraphicFramePr>
        <p:xfrm>
          <a:off x="358775" y="1234465"/>
          <a:ext cx="4658325" cy="2951503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552775">
                  <a:extLst>
                    <a:ext uri="{9D8B030D-6E8A-4147-A177-3AD203B41FA5}">
                      <a16:colId xmlns:a16="http://schemas.microsoft.com/office/drawing/2014/main" val="684239444"/>
                    </a:ext>
                  </a:extLst>
                </a:gridCol>
                <a:gridCol w="1552775">
                  <a:extLst>
                    <a:ext uri="{9D8B030D-6E8A-4147-A177-3AD203B41FA5}">
                      <a16:colId xmlns:a16="http://schemas.microsoft.com/office/drawing/2014/main" val="458373285"/>
                    </a:ext>
                  </a:extLst>
                </a:gridCol>
                <a:gridCol w="1552775">
                  <a:extLst>
                    <a:ext uri="{9D8B030D-6E8A-4147-A177-3AD203B41FA5}">
                      <a16:colId xmlns:a16="http://schemas.microsoft.com/office/drawing/2014/main" val="2111202230"/>
                    </a:ext>
                  </a:extLst>
                </a:gridCol>
              </a:tblGrid>
              <a:tr h="405142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Key Stage 2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Key Stage 3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8549449"/>
                  </a:ext>
                </a:extLst>
              </a:tr>
              <a:tr h="405142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Science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>
                          <a:solidFill>
                            <a:schemeClr val="tx1"/>
                          </a:solidFill>
                        </a:rPr>
                        <a:t>Working scientifically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Plants</a:t>
                      </a:r>
                    </a:p>
                    <a:p>
                      <a:pPr lvl="0">
                        <a:buNone/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Classification (within Living things)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Working scientifically</a:t>
                      </a:r>
                    </a:p>
                    <a:p>
                      <a:pPr lvl="0">
                        <a:buNone/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Interactions and interdependencies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1643779"/>
                  </a:ext>
                </a:extLst>
              </a:tr>
              <a:tr h="405142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Geography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Geographical skills and fieldwork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chemeClr val="tx1"/>
                          </a:solidFill>
                          <a:latin typeface="Elysio-Regular"/>
                        </a:rPr>
                        <a:t>Geographical skills and fieldwork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47637"/>
                  </a:ext>
                </a:extLst>
              </a:tr>
              <a:tr h="405142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Maths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Statistics</a:t>
                      </a:r>
                    </a:p>
                    <a:p>
                      <a:pPr lvl="0">
                        <a:buNone/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Area</a:t>
                      </a:r>
                    </a:p>
                    <a:p>
                      <a:pPr lvl="0">
                        <a:buNone/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Percentages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>
                          <a:solidFill>
                            <a:schemeClr val="tx1"/>
                          </a:solidFill>
                        </a:rPr>
                        <a:t>Working mathematically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Statistics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215668"/>
                  </a:ext>
                </a:extLst>
              </a:tr>
              <a:tr h="405141">
                <a:tc>
                  <a:txBody>
                    <a:bodyPr/>
                    <a:lstStyle/>
                    <a:p>
                      <a:pPr marL="0" lvl="0" indent="0" algn="l" defTabSz="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English</a:t>
                      </a:r>
                    </a:p>
                  </a:txBody>
                  <a:tcPr>
                    <a:lnL w="6350">
                      <a:solidFill>
                        <a:schemeClr val="bg1">
                          <a:lumMod val="85000"/>
                        </a:schemeClr>
                      </a:solidFill>
                    </a:lnL>
                    <a:lnR w="6350">
                      <a:solidFill>
                        <a:schemeClr val="bg1">
                          <a:lumMod val="85000"/>
                        </a:schemeClr>
                      </a:solidFill>
                    </a:lnR>
                    <a:lnT w="6350">
                      <a:solidFill>
                        <a:schemeClr val="bg1">
                          <a:lumMod val="85000"/>
                        </a:schemeClr>
                      </a:solidFill>
                    </a:lnT>
                    <a:lnB w="6350">
                      <a:solidFill>
                        <a:schemeClr val="bg1">
                          <a:lumMod val="8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Spoken language</a:t>
                      </a:r>
                    </a:p>
                  </a:txBody>
                  <a:tcPr>
                    <a:lnL w="6350">
                      <a:solidFill>
                        <a:schemeClr val="bg1">
                          <a:lumMod val="85000"/>
                        </a:schemeClr>
                      </a:solidFill>
                    </a:lnL>
                    <a:lnR w="6350">
                      <a:solidFill>
                        <a:schemeClr val="bg1">
                          <a:lumMod val="85000"/>
                        </a:schemeClr>
                      </a:solidFill>
                    </a:lnR>
                    <a:lnT w="6350">
                      <a:solidFill>
                        <a:schemeClr val="bg1">
                          <a:lumMod val="85000"/>
                        </a:schemeClr>
                      </a:solidFill>
                    </a:lnT>
                    <a:lnB w="6350">
                      <a:solidFill>
                        <a:schemeClr val="bg1">
                          <a:lumMod val="8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>
                      <a:solidFill>
                        <a:schemeClr val="bg1">
                          <a:lumMod val="85000"/>
                        </a:schemeClr>
                      </a:solidFill>
                    </a:lnL>
                    <a:lnR w="6350">
                      <a:solidFill>
                        <a:schemeClr val="bg1">
                          <a:lumMod val="85000"/>
                        </a:schemeClr>
                      </a:solidFill>
                    </a:lnR>
                    <a:lnT w="6350">
                      <a:solidFill>
                        <a:schemeClr val="bg1">
                          <a:lumMod val="85000"/>
                        </a:schemeClr>
                      </a:solidFill>
                    </a:lnT>
                    <a:lnB w="6350">
                      <a:solidFill>
                        <a:schemeClr val="bg1">
                          <a:lumMod val="85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7141293"/>
                  </a:ext>
                </a:extLst>
              </a:tr>
              <a:tr h="405141">
                <a:tc>
                  <a:txBody>
                    <a:bodyPr/>
                    <a:lstStyle/>
                    <a:p>
                      <a:pPr marL="0" lvl="0" indent="0" algn="l" defTabSz="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Citizenship</a:t>
                      </a:r>
                    </a:p>
                  </a:txBody>
                  <a:tcPr>
                    <a:lnL w="6350">
                      <a:solidFill>
                        <a:schemeClr val="bg1">
                          <a:lumMod val="85000"/>
                        </a:schemeClr>
                      </a:solidFill>
                    </a:lnL>
                    <a:lnR w="6350">
                      <a:solidFill>
                        <a:schemeClr val="bg1">
                          <a:lumMod val="85000"/>
                        </a:schemeClr>
                      </a:solidFill>
                    </a:lnR>
                    <a:lnT w="6350">
                      <a:solidFill>
                        <a:schemeClr val="bg1">
                          <a:lumMod val="85000"/>
                        </a:schemeClr>
                      </a:solidFill>
                    </a:lnT>
                    <a:lnB w="6350">
                      <a:solidFill>
                        <a:schemeClr val="bg1">
                          <a:lumMod val="8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Preparing to be an active citizen</a:t>
                      </a:r>
                    </a:p>
                  </a:txBody>
                  <a:tcPr>
                    <a:lnL w="6350">
                      <a:solidFill>
                        <a:schemeClr val="bg1">
                          <a:lumMod val="85000"/>
                        </a:schemeClr>
                      </a:solidFill>
                    </a:lnL>
                    <a:lnR w="6350">
                      <a:solidFill>
                        <a:schemeClr val="bg1">
                          <a:lumMod val="85000"/>
                        </a:schemeClr>
                      </a:solidFill>
                    </a:lnR>
                    <a:lnT w="6350">
                      <a:solidFill>
                        <a:schemeClr val="bg1">
                          <a:lumMod val="85000"/>
                        </a:schemeClr>
                      </a:solidFill>
                    </a:lnT>
                    <a:lnB w="6350">
                      <a:solidFill>
                        <a:schemeClr val="bg1">
                          <a:lumMod val="8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>
                      <a:solidFill>
                        <a:schemeClr val="bg1">
                          <a:lumMod val="85000"/>
                        </a:schemeClr>
                      </a:solidFill>
                    </a:lnL>
                    <a:lnR w="6350">
                      <a:solidFill>
                        <a:schemeClr val="bg1">
                          <a:lumMod val="85000"/>
                        </a:schemeClr>
                      </a:solidFill>
                    </a:lnR>
                    <a:lnT w="6350">
                      <a:solidFill>
                        <a:schemeClr val="bg1">
                          <a:lumMod val="85000"/>
                        </a:schemeClr>
                      </a:solidFill>
                    </a:lnT>
                    <a:lnB w="6350">
                      <a:solidFill>
                        <a:schemeClr val="bg1">
                          <a:lumMod val="85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744116"/>
                  </a:ext>
                </a:extLst>
              </a:tr>
            </a:tbl>
          </a:graphicData>
        </a:graphic>
      </p:graphicFrame>
      <p:pic>
        <p:nvPicPr>
          <p:cNvPr id="7" name="Content Placeholder 6" descr="A metal grid on grass&#10;&#10;Description automatically generated">
            <a:extLst>
              <a:ext uri="{FF2B5EF4-FFF2-40B4-BE49-F238E27FC236}">
                <a16:creationId xmlns:a16="http://schemas.microsoft.com/office/drawing/2014/main" id="{9D65E55C-5034-DC94-BB37-863A42D844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4672932" y="639210"/>
            <a:ext cx="5111750" cy="3833813"/>
          </a:xfrm>
        </p:spPr>
      </p:pic>
    </p:spTree>
    <p:extLst>
      <p:ext uri="{BB962C8B-B14F-4D97-AF65-F5344CB8AC3E}">
        <p14:creationId xmlns:p14="http://schemas.microsoft.com/office/powerpoint/2010/main" val="168333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7E529-1220-8B41-862E-7006A680F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7977" y="676767"/>
            <a:ext cx="4715762" cy="1900137"/>
          </a:xfrm>
        </p:spPr>
        <p:txBody>
          <a:bodyPr/>
          <a:lstStyle/>
          <a:p>
            <a:r>
              <a:rPr lang="en-GB" b="1" dirty="0">
                <a:latin typeface="Elysio-Regular"/>
              </a:rPr>
              <a:t>What might your exhibition look like?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2BFC272-B09D-B4DA-140B-B1F8987DED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 descr="A display case with a map and pictures&#10;&#10;Description automatically generated">
            <a:extLst>
              <a:ext uri="{FF2B5EF4-FFF2-40B4-BE49-F238E27FC236}">
                <a16:creationId xmlns:a16="http://schemas.microsoft.com/office/drawing/2014/main" id="{8FB1DFF6-A75D-8684-CE59-3A3B89FD2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627687" y="637861"/>
            <a:ext cx="5131468" cy="387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92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55F793-7723-4644-BF69-4F3EC35E4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831" y="3960000"/>
            <a:ext cx="1739900" cy="876300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E12DC0-8744-4A4A-9EE3-DEDB71379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68" y="377161"/>
            <a:ext cx="2194605" cy="21031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C833285-18F4-5749-986F-CE3C15C326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9758" r="29758"/>
          <a:stretch/>
        </p:blipFill>
        <p:spPr>
          <a:xfrm>
            <a:off x="-2340000" y="2982100"/>
            <a:ext cx="8851900" cy="185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087F0E6-7673-CA4F-B8FB-6F208F5FF5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0169" y="2812120"/>
            <a:ext cx="1653205" cy="1155840"/>
          </a:xfrm>
          <a:prstGeom prst="rect">
            <a:avLst/>
          </a:prstGeom>
        </p:spPr>
      </p:pic>
      <p:pic>
        <p:nvPicPr>
          <p:cNvPr id="25" name="Picture 24" descr="Text&#10;&#10;Description automatically generated">
            <a:extLst>
              <a:ext uri="{FF2B5EF4-FFF2-40B4-BE49-F238E27FC236}">
                <a16:creationId xmlns:a16="http://schemas.microsoft.com/office/drawing/2014/main" id="{D1C3748E-F6A0-A942-B5A4-800BD33A4F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6027" y="3141580"/>
            <a:ext cx="1395079" cy="655720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451AF9CF-746C-598D-84F9-497F1B7976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0389" y="2808303"/>
            <a:ext cx="1731566" cy="81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7426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NHM Urban Nature Projec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8DC00"/>
      </a:accent1>
      <a:accent2>
        <a:srgbClr val="000000"/>
      </a:accent2>
      <a:accent3>
        <a:srgbClr val="F2F2F2"/>
      </a:accent3>
      <a:accent4>
        <a:srgbClr val="FFED62"/>
      </a:accent4>
      <a:accent5>
        <a:srgbClr val="404040"/>
      </a:accent5>
      <a:accent6>
        <a:srgbClr val="D9D9D9"/>
      </a:accent6>
      <a:hlink>
        <a:srgbClr val="229BF9"/>
      </a:hlink>
      <a:folHlink>
        <a:srgbClr val="642B7D"/>
      </a:folHlink>
    </a:clrScheme>
    <a:fontScheme name="Elysio">
      <a:majorFont>
        <a:latin typeface="Elysio-Bold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Elysio-Regular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>
            <a:highlight>
              <a:srgbClr val="000000"/>
            </a:highlight>
            <a:latin typeface="+mj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HM_UrbanNature_1.pptx" id="{E156A5DB-676E-734E-9994-3B81AC7AD6BE}" vid="{ECFA7BF3-9F7B-3D4F-9781-7F4FEC98E127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7dc7592-20e9-47b7-bb51-e0a2d5722327">
      <UserInfo>
        <DisplayName>Konstantins Zukovs</DisplayName>
        <AccountId>196</AccountId>
        <AccountType/>
      </UserInfo>
      <UserInfo>
        <DisplayName>Julian Goll</DisplayName>
        <AccountId>193</AccountId>
        <AccountType/>
      </UserInfo>
      <UserInfo>
        <DisplayName>Lucy Clark</DisplayName>
        <AccountId>117</AccountId>
        <AccountType/>
      </UserInfo>
    </SharedWithUsers>
    <TaxCatchAll xmlns="50882fb6-7b37-4016-bc4e-645c0637b088" xsi:nil="true"/>
    <lcf76f155ced4ddcb4097134ff3c332f xmlns="39960e20-8d39-401b-a0fc-1fadf0afa283">
      <Terms xmlns="http://schemas.microsoft.com/office/infopath/2007/PartnerControls"/>
    </lcf76f155ced4ddcb4097134ff3c332f>
    <Date xmlns="39960e20-8d39-401b-a0fc-1fadf0afa28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9DFC6B74EFF746B579CA7578EB9A09" ma:contentTypeVersion="18" ma:contentTypeDescription="Create a new document." ma:contentTypeScope="" ma:versionID="b02f7c725316963dceea968b0f7aef2e">
  <xsd:schema xmlns:xsd="http://www.w3.org/2001/XMLSchema" xmlns:xs="http://www.w3.org/2001/XMLSchema" xmlns:p="http://schemas.microsoft.com/office/2006/metadata/properties" xmlns:ns2="39960e20-8d39-401b-a0fc-1fadf0afa283" xmlns:ns3="e7dc7592-20e9-47b7-bb51-e0a2d5722327" xmlns:ns4="50882fb6-7b37-4016-bc4e-645c0637b088" targetNamespace="http://schemas.microsoft.com/office/2006/metadata/properties" ma:root="true" ma:fieldsID="259f66cec91502e212931d5ff2319dea" ns2:_="" ns3:_="" ns4:_="">
    <xsd:import namespace="39960e20-8d39-401b-a0fc-1fadf0afa283"/>
    <xsd:import namespace="e7dc7592-20e9-47b7-bb51-e0a2d5722327"/>
    <xsd:import namespace="50882fb6-7b37-4016-bc4e-645c0637b0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lcf76f155ced4ddcb4097134ff3c332f" minOccurs="0"/>
                <xsd:element ref="ns4:TaxCatchAll" minOccurs="0"/>
                <xsd:element ref="ns2:Dat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960e20-8d39-401b-a0fc-1fadf0afa2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631306-648b-4820-82d0-96e9415871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4" nillable="true" ma:displayName="Date" ma:format="DateTime" ma:internalName="Date">
      <xsd:simpleType>
        <xsd:restriction base="dms:DateTim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dc7592-20e9-47b7-bb51-e0a2d572232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882fb6-7b37-4016-bc4e-645c0637b088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9342c8ff-3f64-429e-8a60-bb94c7a48546}" ma:internalName="TaxCatchAll" ma:showField="CatchAllData" ma:web="e7dc7592-20e9-47b7-bb51-e0a2d57223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0A7CCD-C790-440F-A226-34332D83B499}">
  <ds:schemaRefs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70576672-cc47-4bd6-bec1-8ae7a3e9cf86"/>
    <ds:schemaRef ds:uri="52eded58-e6ab-43af-8011-1e1195dd3314"/>
    <ds:schemaRef ds:uri="e7dc7592-20e9-47b7-bb51-e0a2d5722327"/>
    <ds:schemaRef ds:uri="50882fb6-7b37-4016-bc4e-645c0637b088"/>
    <ds:schemaRef ds:uri="39960e20-8d39-401b-a0fc-1fadf0afa283"/>
  </ds:schemaRefs>
</ds:datastoreItem>
</file>

<file path=customXml/itemProps2.xml><?xml version="1.0" encoding="utf-8"?>
<ds:datastoreItem xmlns:ds="http://schemas.openxmlformats.org/officeDocument/2006/customXml" ds:itemID="{268BA660-A099-477D-BA51-28F4883C65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3A6441-F0D1-4AF7-85EE-FB4C15AE11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960e20-8d39-401b-a0fc-1fadf0afa283"/>
    <ds:schemaRef ds:uri="e7dc7592-20e9-47b7-bb51-e0a2d5722327"/>
    <ds:schemaRef ds:uri="50882fb6-7b37-4016-bc4e-645c0637b0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42</TotalTime>
  <Words>329</Words>
  <Application>Microsoft Office PowerPoint</Application>
  <PresentationFormat>On-screen Show (16:9)</PresentationFormat>
  <Paragraphs>59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Default Theme</vt:lpstr>
      <vt:lpstr>Custom Design</vt:lpstr>
      <vt:lpstr>The miracle  of nature.  On a street  near you. </vt:lpstr>
      <vt:lpstr>Join this national project</vt:lpstr>
      <vt:lpstr>Project timelines CPD &amp; OuTREACH Pathway</vt:lpstr>
      <vt:lpstr>Project timelines Exhibition Pathway</vt:lpstr>
      <vt:lpstr>Exhibition information</vt:lpstr>
      <vt:lpstr>National Curriculum links</vt:lpstr>
      <vt:lpstr>What might your exhibition look like?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Everyone  has a big part  to play.</dc:title>
  <dc:creator>Julian Goll</dc:creator>
  <cp:lastModifiedBy>Laura Soul</cp:lastModifiedBy>
  <cp:revision>630</cp:revision>
  <dcterms:created xsi:type="dcterms:W3CDTF">2021-10-20T16:09:12Z</dcterms:created>
  <dcterms:modified xsi:type="dcterms:W3CDTF">2024-04-22T08:47:12Z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0x010100889DFC6B74EFF746B579CA7578EB9A09</vt:lpwstr>
  </property>
  <property fmtid="{D5CDD505-2E9C-101B-9397-08002B2CF9AE}" pid="3" name="MediaServiceImageTags">
    <vt:lpwstr/>
  </property>
</Properties>
</file>